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76" r:id="rId2"/>
    <p:sldId id="277" r:id="rId3"/>
    <p:sldId id="278" r:id="rId4"/>
    <p:sldId id="258" r:id="rId5"/>
    <p:sldId id="260" r:id="rId6"/>
    <p:sldId id="279" r:id="rId7"/>
    <p:sldId id="467" r:id="rId8"/>
    <p:sldId id="463" r:id="rId9"/>
    <p:sldId id="262" r:id="rId10"/>
    <p:sldId id="275" r:id="rId11"/>
    <p:sldId id="263" r:id="rId12"/>
    <p:sldId id="466" r:id="rId13"/>
    <p:sldId id="594" r:id="rId14"/>
    <p:sldId id="274" r:id="rId15"/>
    <p:sldId id="265" r:id="rId16"/>
    <p:sldId id="280" r:id="rId17"/>
    <p:sldId id="268" r:id="rId18"/>
    <p:sldId id="266" r:id="rId19"/>
    <p:sldId id="267" r:id="rId20"/>
    <p:sldId id="281" r:id="rId21"/>
    <p:sldId id="283" r:id="rId22"/>
    <p:sldId id="602" r:id="rId23"/>
    <p:sldId id="282" r:id="rId24"/>
    <p:sldId id="284" r:id="rId25"/>
    <p:sldId id="464" r:id="rId26"/>
    <p:sldId id="591" r:id="rId27"/>
    <p:sldId id="592" r:id="rId28"/>
    <p:sldId id="593" r:id="rId29"/>
    <p:sldId id="600" r:id="rId30"/>
    <p:sldId id="465" r:id="rId31"/>
    <p:sldId id="601" r:id="rId32"/>
    <p:sldId id="605" r:id="rId33"/>
    <p:sldId id="269" r:id="rId34"/>
    <p:sldId id="599" r:id="rId35"/>
    <p:sldId id="270" r:id="rId36"/>
    <p:sldId id="595" r:id="rId37"/>
    <p:sldId id="596" r:id="rId38"/>
    <p:sldId id="271" r:id="rId39"/>
    <p:sldId id="597" r:id="rId40"/>
    <p:sldId id="598" r:id="rId41"/>
    <p:sldId id="462" r:id="rId42"/>
    <p:sldId id="603" r:id="rId43"/>
    <p:sldId id="273"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5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843"/>
    <p:restoredTop sz="95840"/>
  </p:normalViewPr>
  <p:slideViewPr>
    <p:cSldViewPr snapToGrid="0">
      <p:cViewPr varScale="1">
        <p:scale>
          <a:sx n="93" d="100"/>
          <a:sy n="93" d="100"/>
        </p:scale>
        <p:origin x="216" y="6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Users\lesleybanis\CFNCF%20Dropbox\CFNCF\Center%20for%20Nonprofit%20Excellence\The%20Philanthropy%20Hub\2023\Reports\Hub%20Caus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lesleybanis\CFNCF%20Dropbox\CFNCF\Center%20for%20Nonprofit%20Excellence\The%20Philanthropy%20Hub\2022\Reports\Tab%20Reports\Governance%20Tab.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lesleybanis/CFNCF%20Dropbox/CFNCF/Center%20for%20Nonprofit%20Excellence/The%20Philanthropy%20Hub/2023/Reports/Hub%20Board%20Governanc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lesleybanis\CFNCF%20Dropbox\CFNCF\Center%20for%20Nonprofit%20Excellence\The%20Philanthropy%20Hub\2023\Reports\Hub%20Cause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lesleybanis\CFNCF%20Dropbox\CFNCF\Center%20for%20Nonprofit%20Excellence\The%20Philanthropy%20Hub\2023\Reports\Hub%20Cause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lesleybanis\CFNCF%20Dropbox\CFNCF\Center%20for%20Nonprofit%20Excellence\The%20Philanthropy%20Hub\2022\Reports\Tab%20Reports\Management%20Tab.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lesleybanis/CFNCF%20Dropbox/CFNCF/Center%20for%20Nonprofit%20Excellence/The%20Philanthropy%20Hub/2023/Reports/Hub%20Staff%20Demographic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lesleybanis\CFNCF%20Dropbox\CFNCF\Center%20for%20Nonprofit%20Excellence\The%20Philanthropy%20Hub\2023\Reports\County%20Comparsion.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Sheet1!$A$1:$A$15</c:f>
              <c:strCache>
                <c:ptCount val="15"/>
                <c:pt idx="0">
                  <c:v>Entrepreneurship</c:v>
                </c:pt>
                <c:pt idx="1">
                  <c:v>International</c:v>
                </c:pt>
                <c:pt idx="2">
                  <c:v>Religion</c:v>
                </c:pt>
                <c:pt idx="3">
                  <c:v>Seniors</c:v>
                </c:pt>
                <c:pt idx="4">
                  <c:v>Disability Services</c:v>
                </c:pt>
                <c:pt idx="5">
                  <c:v>Homelessness &amp; Housing</c:v>
                </c:pt>
                <c:pt idx="6">
                  <c:v>Arts and Culture</c:v>
                </c:pt>
                <c:pt idx="7">
                  <c:v>Environment</c:v>
                </c:pt>
                <c:pt idx="8">
                  <c:v>Animals</c:v>
                </c:pt>
                <c:pt idx="9">
                  <c:v>Human Services</c:v>
                </c:pt>
                <c:pt idx="10">
                  <c:v>Poverty and Hunger</c:v>
                </c:pt>
                <c:pt idx="11">
                  <c:v>Community Advocacy</c:v>
                </c:pt>
                <c:pt idx="12">
                  <c:v>Health and Wellness</c:v>
                </c:pt>
                <c:pt idx="13">
                  <c:v>Youth</c:v>
                </c:pt>
                <c:pt idx="14">
                  <c:v>Education</c:v>
                </c:pt>
              </c:strCache>
            </c:strRef>
          </c:cat>
          <c:val>
            <c:numRef>
              <c:f>Sheet1!$B$1:$B$15</c:f>
              <c:numCache>
                <c:formatCode>General</c:formatCode>
                <c:ptCount val="15"/>
                <c:pt idx="0">
                  <c:v>2</c:v>
                </c:pt>
                <c:pt idx="1">
                  <c:v>2</c:v>
                </c:pt>
                <c:pt idx="2">
                  <c:v>3</c:v>
                </c:pt>
                <c:pt idx="3">
                  <c:v>3</c:v>
                </c:pt>
                <c:pt idx="4">
                  <c:v>6</c:v>
                </c:pt>
                <c:pt idx="5">
                  <c:v>7</c:v>
                </c:pt>
                <c:pt idx="6">
                  <c:v>8</c:v>
                </c:pt>
                <c:pt idx="7">
                  <c:v>8</c:v>
                </c:pt>
                <c:pt idx="8">
                  <c:v>9</c:v>
                </c:pt>
                <c:pt idx="9">
                  <c:v>9</c:v>
                </c:pt>
                <c:pt idx="10">
                  <c:v>9</c:v>
                </c:pt>
                <c:pt idx="11">
                  <c:v>12</c:v>
                </c:pt>
                <c:pt idx="12">
                  <c:v>15</c:v>
                </c:pt>
                <c:pt idx="13">
                  <c:v>21</c:v>
                </c:pt>
                <c:pt idx="14">
                  <c:v>29</c:v>
                </c:pt>
              </c:numCache>
            </c:numRef>
          </c:val>
          <c:extLst>
            <c:ext xmlns:c16="http://schemas.microsoft.com/office/drawing/2014/chart" uri="{C3380CC4-5D6E-409C-BE32-E72D297353CC}">
              <c16:uniqueId val="{00000000-46CE-F64E-B6B2-54F1366AB90C}"/>
            </c:ext>
          </c:extLst>
        </c:ser>
        <c:dLbls>
          <c:showLegendKey val="0"/>
          <c:showVal val="1"/>
          <c:showCatName val="0"/>
          <c:showSerName val="0"/>
          <c:showPercent val="0"/>
          <c:showBubbleSize val="0"/>
        </c:dLbls>
        <c:gapWidth val="6"/>
        <c:axId val="635855775"/>
        <c:axId val="746769775"/>
      </c:barChart>
      <c:catAx>
        <c:axId val="6358557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baseline="0">
                <a:solidFill>
                  <a:schemeClr val="tx1">
                    <a:lumMod val="65000"/>
                    <a:lumOff val="35000"/>
                  </a:schemeClr>
                </a:solidFill>
                <a:latin typeface="+mn-lt"/>
                <a:ea typeface="+mn-ea"/>
                <a:cs typeface="+mn-cs"/>
              </a:defRPr>
            </a:pPr>
            <a:endParaRPr lang="en-US"/>
          </a:p>
        </c:txPr>
        <c:crossAx val="746769775"/>
        <c:crosses val="autoZero"/>
        <c:auto val="1"/>
        <c:lblAlgn val="ctr"/>
        <c:lblOffset val="100"/>
        <c:noMultiLvlLbl val="0"/>
      </c:catAx>
      <c:valAx>
        <c:axId val="746769775"/>
        <c:scaling>
          <c:orientation val="minMax"/>
        </c:scaling>
        <c:delete val="1"/>
        <c:axPos val="b"/>
        <c:numFmt formatCode="General" sourceLinked="1"/>
        <c:majorTickMark val="none"/>
        <c:minorTickMark val="none"/>
        <c:tickLblPos val="nextTo"/>
        <c:crossAx val="6358557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inEnd"/>
          <c:showLegendKey val="0"/>
          <c:showVal val="0"/>
          <c:showCatName val="0"/>
          <c:showSerName val="0"/>
          <c:showPercent val="1"/>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0506687476401473E-2"/>
          <c:y val="4.1954706095721481E-2"/>
          <c:w val="0.95756442264376984"/>
          <c:h val="0.93846643105960847"/>
        </c:manualLayout>
      </c:layout>
      <c:pie3DChart>
        <c:varyColors val="1"/>
        <c:ser>
          <c:idx val="0"/>
          <c:order val="0"/>
          <c:dPt>
            <c:idx val="0"/>
            <c:bubble3D val="0"/>
            <c:spPr>
              <a:solidFill>
                <a:schemeClr val="accent1">
                  <a:shade val="50000"/>
                  <a:alpha val="90000"/>
                </a:schemeClr>
              </a:solidFill>
              <a:ln w="19050">
                <a:solidFill>
                  <a:schemeClr val="accent1">
                    <a:shade val="50000"/>
                    <a:lumMod val="75000"/>
                  </a:schemeClr>
                </a:solidFill>
              </a:ln>
              <a:effectLst>
                <a:innerShdw blurRad="114300">
                  <a:schemeClr val="accent1">
                    <a:shade val="50000"/>
                    <a:lumMod val="75000"/>
                  </a:schemeClr>
                </a:innerShdw>
              </a:effectLst>
              <a:scene3d>
                <a:camera prst="orthographicFront"/>
                <a:lightRig rig="threePt" dir="t"/>
              </a:scene3d>
              <a:sp3d contourW="19050" prstMaterial="flat">
                <a:contourClr>
                  <a:schemeClr val="accent1">
                    <a:shade val="50000"/>
                    <a:lumMod val="75000"/>
                  </a:schemeClr>
                </a:contourClr>
              </a:sp3d>
            </c:spPr>
            <c:extLst>
              <c:ext xmlns:c16="http://schemas.microsoft.com/office/drawing/2014/chart" uri="{C3380CC4-5D6E-409C-BE32-E72D297353CC}">
                <c16:uniqueId val="{00000001-678A-274B-BD9F-336127BE1A4C}"/>
              </c:ext>
            </c:extLst>
          </c:dPt>
          <c:dPt>
            <c:idx val="1"/>
            <c:bubble3D val="0"/>
            <c:spPr>
              <a:solidFill>
                <a:schemeClr val="accent1">
                  <a:shade val="70000"/>
                  <a:alpha val="90000"/>
                </a:schemeClr>
              </a:solidFill>
              <a:ln w="19050">
                <a:solidFill>
                  <a:schemeClr val="accent1">
                    <a:shade val="70000"/>
                    <a:lumMod val="75000"/>
                  </a:schemeClr>
                </a:solidFill>
              </a:ln>
              <a:effectLst>
                <a:innerShdw blurRad="114300">
                  <a:schemeClr val="accent1">
                    <a:shade val="70000"/>
                    <a:lumMod val="75000"/>
                  </a:schemeClr>
                </a:innerShdw>
              </a:effectLst>
              <a:scene3d>
                <a:camera prst="orthographicFront"/>
                <a:lightRig rig="threePt" dir="t"/>
              </a:scene3d>
              <a:sp3d contourW="19050" prstMaterial="flat">
                <a:contourClr>
                  <a:schemeClr val="accent1">
                    <a:shade val="70000"/>
                    <a:lumMod val="75000"/>
                  </a:schemeClr>
                </a:contourClr>
              </a:sp3d>
            </c:spPr>
            <c:extLst>
              <c:ext xmlns:c16="http://schemas.microsoft.com/office/drawing/2014/chart" uri="{C3380CC4-5D6E-409C-BE32-E72D297353CC}">
                <c16:uniqueId val="{00000003-678A-274B-BD9F-336127BE1A4C}"/>
              </c:ext>
            </c:extLst>
          </c:dPt>
          <c:dPt>
            <c:idx val="2"/>
            <c:bubble3D val="0"/>
            <c:spPr>
              <a:solidFill>
                <a:schemeClr val="accent1">
                  <a:shade val="90000"/>
                  <a:alpha val="90000"/>
                </a:schemeClr>
              </a:solidFill>
              <a:ln w="19050">
                <a:solidFill>
                  <a:schemeClr val="accent1">
                    <a:shade val="90000"/>
                    <a:lumMod val="75000"/>
                  </a:schemeClr>
                </a:solidFill>
              </a:ln>
              <a:effectLst>
                <a:innerShdw blurRad="114300">
                  <a:schemeClr val="accent1">
                    <a:shade val="90000"/>
                    <a:lumMod val="75000"/>
                  </a:schemeClr>
                </a:innerShdw>
              </a:effectLst>
              <a:scene3d>
                <a:camera prst="orthographicFront"/>
                <a:lightRig rig="threePt" dir="t"/>
              </a:scene3d>
              <a:sp3d contourW="19050" prstMaterial="flat">
                <a:contourClr>
                  <a:schemeClr val="accent1">
                    <a:shade val="90000"/>
                    <a:lumMod val="75000"/>
                  </a:schemeClr>
                </a:contourClr>
              </a:sp3d>
            </c:spPr>
            <c:extLst>
              <c:ext xmlns:c16="http://schemas.microsoft.com/office/drawing/2014/chart" uri="{C3380CC4-5D6E-409C-BE32-E72D297353CC}">
                <c16:uniqueId val="{00000005-678A-274B-BD9F-336127BE1A4C}"/>
              </c:ext>
            </c:extLst>
          </c:dPt>
          <c:dPt>
            <c:idx val="3"/>
            <c:bubble3D val="0"/>
            <c:spPr>
              <a:solidFill>
                <a:schemeClr val="accent1">
                  <a:tint val="90000"/>
                  <a:alpha val="90000"/>
                </a:schemeClr>
              </a:solidFill>
              <a:ln w="19050">
                <a:solidFill>
                  <a:schemeClr val="accent1">
                    <a:tint val="90000"/>
                    <a:lumMod val="75000"/>
                  </a:schemeClr>
                </a:solidFill>
              </a:ln>
              <a:effectLst>
                <a:innerShdw blurRad="114300">
                  <a:schemeClr val="accent1">
                    <a:tint val="90000"/>
                    <a:lumMod val="75000"/>
                  </a:schemeClr>
                </a:innerShdw>
              </a:effectLst>
              <a:scene3d>
                <a:camera prst="orthographicFront"/>
                <a:lightRig rig="threePt" dir="t"/>
              </a:scene3d>
              <a:sp3d contourW="19050" prstMaterial="flat">
                <a:contourClr>
                  <a:schemeClr val="accent1">
                    <a:tint val="90000"/>
                    <a:lumMod val="75000"/>
                  </a:schemeClr>
                </a:contourClr>
              </a:sp3d>
            </c:spPr>
            <c:extLst>
              <c:ext xmlns:c16="http://schemas.microsoft.com/office/drawing/2014/chart" uri="{C3380CC4-5D6E-409C-BE32-E72D297353CC}">
                <c16:uniqueId val="{00000007-678A-274B-BD9F-336127BE1A4C}"/>
              </c:ext>
            </c:extLst>
          </c:dPt>
          <c:dPt>
            <c:idx val="4"/>
            <c:bubble3D val="0"/>
            <c:spPr>
              <a:solidFill>
                <a:schemeClr val="accent1">
                  <a:tint val="70000"/>
                  <a:alpha val="90000"/>
                </a:schemeClr>
              </a:solidFill>
              <a:ln w="19050">
                <a:solidFill>
                  <a:schemeClr val="accent1">
                    <a:tint val="70000"/>
                    <a:lumMod val="75000"/>
                  </a:schemeClr>
                </a:solidFill>
              </a:ln>
              <a:effectLst>
                <a:innerShdw blurRad="114300">
                  <a:schemeClr val="accent1">
                    <a:tint val="70000"/>
                    <a:lumMod val="75000"/>
                  </a:schemeClr>
                </a:innerShdw>
              </a:effectLst>
              <a:scene3d>
                <a:camera prst="orthographicFront"/>
                <a:lightRig rig="threePt" dir="t"/>
              </a:scene3d>
              <a:sp3d contourW="19050" prstMaterial="flat">
                <a:contourClr>
                  <a:schemeClr val="accent1">
                    <a:tint val="70000"/>
                    <a:lumMod val="75000"/>
                  </a:schemeClr>
                </a:contourClr>
              </a:sp3d>
            </c:spPr>
            <c:extLst>
              <c:ext xmlns:c16="http://schemas.microsoft.com/office/drawing/2014/chart" uri="{C3380CC4-5D6E-409C-BE32-E72D297353CC}">
                <c16:uniqueId val="{00000009-678A-274B-BD9F-336127BE1A4C}"/>
              </c:ext>
            </c:extLst>
          </c:dPt>
          <c:dPt>
            <c:idx val="5"/>
            <c:bubble3D val="0"/>
            <c:spPr>
              <a:solidFill>
                <a:schemeClr val="accent1">
                  <a:tint val="50000"/>
                  <a:alpha val="90000"/>
                </a:schemeClr>
              </a:solidFill>
              <a:ln w="19050">
                <a:solidFill>
                  <a:schemeClr val="accent1">
                    <a:tint val="50000"/>
                    <a:lumMod val="75000"/>
                  </a:schemeClr>
                </a:solidFill>
              </a:ln>
              <a:effectLst>
                <a:innerShdw blurRad="114300">
                  <a:schemeClr val="accent1">
                    <a:tint val="50000"/>
                    <a:lumMod val="75000"/>
                  </a:schemeClr>
                </a:innerShdw>
              </a:effectLst>
              <a:scene3d>
                <a:camera prst="orthographicFront"/>
                <a:lightRig rig="threePt" dir="t"/>
              </a:scene3d>
              <a:sp3d contourW="19050" prstMaterial="flat">
                <a:contourClr>
                  <a:schemeClr val="accent1">
                    <a:tint val="50000"/>
                    <a:lumMod val="75000"/>
                  </a:schemeClr>
                </a:contourClr>
              </a:sp3d>
            </c:spPr>
            <c:extLst>
              <c:ext xmlns:c16="http://schemas.microsoft.com/office/drawing/2014/chart" uri="{C3380CC4-5D6E-409C-BE32-E72D297353CC}">
                <c16:uniqueId val="{0000000B-678A-274B-BD9F-336127BE1A4C}"/>
              </c:ext>
            </c:extLst>
          </c:dPt>
          <c:dLbls>
            <c:dLbl>
              <c:idx val="0"/>
              <c:spPr>
                <a:solidFill>
                  <a:schemeClr val="lt1">
                    <a:alpha val="90000"/>
                  </a:schemeClr>
                </a:solidFill>
                <a:ln w="12700" cap="flat" cmpd="sng" algn="ctr">
                  <a:solidFill>
                    <a:schemeClr val="accent1">
                      <a:shade val="50000"/>
                    </a:schemeClr>
                  </a:solidFill>
                  <a:round/>
                </a:ln>
                <a:effectLst>
                  <a:outerShdw blurRad="50800" dist="38100" dir="2700000" algn="tl" rotWithShape="0">
                    <a:schemeClr val="accent1">
                      <a:shade val="50000"/>
                      <a:lumMod val="75000"/>
                      <a:alpha val="40000"/>
                    </a:schemeClr>
                  </a:outerShdw>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tx1"/>
                      </a:solidFill>
                      <a:effectLst/>
                      <a:latin typeface="+mn-lt"/>
                      <a:ea typeface="+mn-ea"/>
                      <a:cs typeface="+mn-cs"/>
                    </a:defRPr>
                  </a:pPr>
                  <a:endParaRPr lang="en-US"/>
                </a:p>
              </c:txPr>
              <c:dLblPos val="inEnd"/>
              <c:showLegendKey val="0"/>
              <c:showVal val="0"/>
              <c:showCatName val="1"/>
              <c:showSerName val="0"/>
              <c:showPercent val="1"/>
              <c:showBubbleSize val="0"/>
              <c:extLst>
                <c:ext xmlns:c16="http://schemas.microsoft.com/office/drawing/2014/chart" uri="{C3380CC4-5D6E-409C-BE32-E72D297353CC}">
                  <c16:uniqueId val="{00000001-678A-274B-BD9F-336127BE1A4C}"/>
                </c:ext>
              </c:extLst>
            </c:dLbl>
            <c:dLbl>
              <c:idx val="1"/>
              <c:spPr>
                <a:solidFill>
                  <a:schemeClr val="lt1">
                    <a:alpha val="90000"/>
                  </a:schemeClr>
                </a:solidFill>
                <a:ln w="12700" cap="flat" cmpd="sng" algn="ctr">
                  <a:solidFill>
                    <a:schemeClr val="accent1">
                      <a:shade val="70000"/>
                    </a:schemeClr>
                  </a:solidFill>
                  <a:round/>
                </a:ln>
                <a:effectLst>
                  <a:outerShdw blurRad="50800" dist="38100" dir="2700000" algn="tl" rotWithShape="0">
                    <a:schemeClr val="accent1">
                      <a:shade val="70000"/>
                      <a:lumMod val="75000"/>
                      <a:alpha val="40000"/>
                    </a:schemeClr>
                  </a:outerShdw>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tx1"/>
                      </a:solidFill>
                      <a:effectLst/>
                      <a:latin typeface="+mn-lt"/>
                      <a:ea typeface="+mn-ea"/>
                      <a:cs typeface="+mn-cs"/>
                    </a:defRPr>
                  </a:pPr>
                  <a:endParaRPr lang="en-US"/>
                </a:p>
              </c:txPr>
              <c:dLblPos val="inEnd"/>
              <c:showLegendKey val="0"/>
              <c:showVal val="0"/>
              <c:showCatName val="1"/>
              <c:showSerName val="0"/>
              <c:showPercent val="1"/>
              <c:showBubbleSize val="0"/>
              <c:extLst>
                <c:ext xmlns:c16="http://schemas.microsoft.com/office/drawing/2014/chart" uri="{C3380CC4-5D6E-409C-BE32-E72D297353CC}">
                  <c16:uniqueId val="{00000003-678A-274B-BD9F-336127BE1A4C}"/>
                </c:ext>
              </c:extLst>
            </c:dLbl>
            <c:dLbl>
              <c:idx val="2"/>
              <c:spPr>
                <a:solidFill>
                  <a:schemeClr val="lt1">
                    <a:alpha val="90000"/>
                  </a:schemeClr>
                </a:solidFill>
                <a:ln w="12700" cap="flat" cmpd="sng" algn="ctr">
                  <a:solidFill>
                    <a:schemeClr val="accent1">
                      <a:shade val="90000"/>
                    </a:schemeClr>
                  </a:solidFill>
                  <a:round/>
                </a:ln>
                <a:effectLst>
                  <a:outerShdw blurRad="50800" dist="38100" dir="2700000" algn="tl" rotWithShape="0">
                    <a:schemeClr val="accent1">
                      <a:shade val="90000"/>
                      <a:lumMod val="75000"/>
                      <a:alpha val="40000"/>
                    </a:schemeClr>
                  </a:outerShdw>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tx1"/>
                      </a:solidFill>
                      <a:effectLst/>
                      <a:latin typeface="+mn-lt"/>
                      <a:ea typeface="+mn-ea"/>
                      <a:cs typeface="+mn-cs"/>
                    </a:defRPr>
                  </a:pPr>
                  <a:endParaRPr lang="en-US"/>
                </a:p>
              </c:txPr>
              <c:dLblPos val="inEnd"/>
              <c:showLegendKey val="0"/>
              <c:showVal val="0"/>
              <c:showCatName val="1"/>
              <c:showSerName val="0"/>
              <c:showPercent val="1"/>
              <c:showBubbleSize val="0"/>
              <c:extLst>
                <c:ext xmlns:c16="http://schemas.microsoft.com/office/drawing/2014/chart" uri="{C3380CC4-5D6E-409C-BE32-E72D297353CC}">
                  <c16:uniqueId val="{00000005-678A-274B-BD9F-336127BE1A4C}"/>
                </c:ext>
              </c:extLst>
            </c:dLbl>
            <c:dLbl>
              <c:idx val="3"/>
              <c:layout>
                <c:manualLayout>
                  <c:x val="7.1764120157385258E-2"/>
                  <c:y val="0.2410054505880376"/>
                </c:manualLayout>
              </c:layout>
              <c:spPr>
                <a:solidFill>
                  <a:schemeClr val="lt1">
                    <a:alpha val="90000"/>
                  </a:schemeClr>
                </a:solidFill>
                <a:ln w="12700" cap="flat" cmpd="sng" algn="ctr">
                  <a:solidFill>
                    <a:schemeClr val="accent1">
                      <a:tint val="90000"/>
                    </a:schemeClr>
                  </a:solidFill>
                  <a:round/>
                </a:ln>
                <a:effectLst>
                  <a:outerShdw blurRad="50800" dist="38100" dir="2700000" algn="tl" rotWithShape="0">
                    <a:schemeClr val="accent1">
                      <a:tint val="90000"/>
                      <a:lumMod val="75000"/>
                      <a:alpha val="40000"/>
                    </a:schemeClr>
                  </a:outerShdw>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tx1"/>
                      </a:solidFill>
                      <a:effectLst/>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78A-274B-BD9F-336127BE1A4C}"/>
                </c:ext>
              </c:extLst>
            </c:dLbl>
            <c:dLbl>
              <c:idx val="4"/>
              <c:layout>
                <c:manualLayout>
                  <c:x val="1.8025812914075595E-2"/>
                  <c:y val="2.5575311150622302E-3"/>
                </c:manualLayout>
              </c:layout>
              <c:tx>
                <c:rich>
                  <a:bodyPr rot="0" spcFirstLastPara="1" vertOverflow="clip" horzOverflow="clip" vert="horz" wrap="square" lIns="38100" tIns="19050" rIns="38100" bIns="19050" anchor="ctr" anchorCtr="1">
                    <a:spAutoFit/>
                  </a:bodyPr>
                  <a:lstStyle/>
                  <a:p>
                    <a:pPr>
                      <a:defRPr sz="1400" b="0" i="0" u="none" strike="noStrike" kern="1200" baseline="0">
                        <a:solidFill>
                          <a:schemeClr val="tx1"/>
                        </a:solidFill>
                        <a:effectLst/>
                        <a:latin typeface="+mn-lt"/>
                        <a:ea typeface="+mn-ea"/>
                        <a:cs typeface="+mn-cs"/>
                      </a:defRPr>
                    </a:pPr>
                    <a:fld id="{53E647B2-BCAD-C140-BFF3-C6475260214D}" type="CATEGORYNAME">
                      <a:rPr lang="en-US" sz="1400">
                        <a:solidFill>
                          <a:schemeClr val="tx1"/>
                        </a:solidFill>
                      </a:rPr>
                      <a:pPr>
                        <a:defRPr sz="1400">
                          <a:solidFill>
                            <a:schemeClr val="tx1"/>
                          </a:solidFill>
                        </a:defRPr>
                      </a:pPr>
                      <a:t>[CATEGORY NAME]</a:t>
                    </a:fld>
                    <a:r>
                      <a:rPr lang="en-US" sz="1400" baseline="0" dirty="0">
                        <a:solidFill>
                          <a:schemeClr val="tx1"/>
                        </a:solidFill>
                      </a:rPr>
                      <a:t>
0%</a:t>
                    </a:r>
                  </a:p>
                </c:rich>
              </c:tx>
              <c:spPr>
                <a:solidFill>
                  <a:schemeClr val="lt1">
                    <a:alpha val="90000"/>
                  </a:schemeClr>
                </a:solidFill>
                <a:ln w="12700" cap="flat" cmpd="sng" algn="ctr">
                  <a:solidFill>
                    <a:schemeClr val="accent1">
                      <a:tint val="70000"/>
                    </a:schemeClr>
                  </a:solidFill>
                  <a:round/>
                </a:ln>
                <a:effectLst>
                  <a:outerShdw blurRad="50800" dist="38100" dir="2700000" algn="tl" rotWithShape="0">
                    <a:schemeClr val="accent1">
                      <a:tint val="70000"/>
                      <a:lumMod val="75000"/>
                      <a:alpha val="40000"/>
                    </a:schemeClr>
                  </a:outerShdw>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tx1"/>
                      </a:solidFill>
                      <a:effectLst/>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6324517040906747"/>
                      <c:h val="0.19959252179937897"/>
                    </c:manualLayout>
                  </c15:layout>
                  <c15:dlblFieldTable/>
                  <c15:showDataLabelsRange val="0"/>
                </c:ext>
                <c:ext xmlns:c16="http://schemas.microsoft.com/office/drawing/2014/chart" uri="{C3380CC4-5D6E-409C-BE32-E72D297353CC}">
                  <c16:uniqueId val="{00000009-678A-274B-BD9F-336127BE1A4C}"/>
                </c:ext>
              </c:extLst>
            </c:dLbl>
            <c:dLbl>
              <c:idx val="5"/>
              <c:layout>
                <c:manualLayout>
                  <c:x val="0.12904136603069996"/>
                  <c:y val="6.2416489763161817E-2"/>
                </c:manualLayout>
              </c:layout>
              <c:spPr>
                <a:solidFill>
                  <a:schemeClr val="lt1">
                    <a:alpha val="90000"/>
                  </a:schemeClr>
                </a:solidFill>
                <a:ln w="12700" cap="flat" cmpd="sng" algn="ctr">
                  <a:solidFill>
                    <a:schemeClr val="accent1">
                      <a:tint val="50000"/>
                    </a:schemeClr>
                  </a:solidFill>
                  <a:round/>
                </a:ln>
                <a:effectLst>
                  <a:outerShdw blurRad="50800" dist="38100" dir="2700000" algn="tl" rotWithShape="0">
                    <a:schemeClr val="accent1">
                      <a:tint val="50000"/>
                      <a:lumMod val="75000"/>
                      <a:alpha val="40000"/>
                    </a:schemeClr>
                  </a:outerShdw>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tx1"/>
                      </a:solidFill>
                      <a:effectLst/>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678A-274B-BD9F-336127BE1A4C}"/>
                </c:ext>
              </c:extLst>
            </c:dLbl>
            <c:spPr>
              <a:solidFill>
                <a:srgbClr val="FFFFFF">
                  <a:alpha val="90000"/>
                </a:srgbClr>
              </a:solidFill>
              <a:ln w="12700" cap="flat" cmpd="sng" algn="ctr">
                <a:solidFill>
                  <a:srgbClr val="00A2FF"/>
                </a:solidFill>
                <a:round/>
              </a:ln>
              <a:effectLst>
                <a:outerShdw blurRad="50800" dist="38100" dir="2700000" algn="tl" rotWithShape="0">
                  <a:srgbClr val="00A2FF">
                    <a:lumMod val="75000"/>
                    <a:alpha val="40000"/>
                  </a:srgbClr>
                </a:outerShdw>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tx1"/>
                    </a:solidFill>
                    <a:effectLst/>
                    <a:latin typeface="+mn-lt"/>
                    <a:ea typeface="+mn-ea"/>
                    <a:cs typeface="+mn-cs"/>
                  </a:defRPr>
                </a:pPr>
                <a:endParaRPr lang="en-US"/>
              </a:p>
            </c:txPr>
            <c:dLblPos val="inEnd"/>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'Board ethnicity'!$A$150:$A$155</c:f>
              <c:strCache>
                <c:ptCount val="6"/>
                <c:pt idx="0">
                  <c:v>Black </c:v>
                </c:pt>
                <c:pt idx="1">
                  <c:v>Asian American/ Pacific Islander</c:v>
                </c:pt>
                <c:pt idx="2">
                  <c:v>Caucasian</c:v>
                </c:pt>
                <c:pt idx="3">
                  <c:v>Hispanic/Latino</c:v>
                </c:pt>
                <c:pt idx="4">
                  <c:v>Native American/American Indian</c:v>
                </c:pt>
                <c:pt idx="5">
                  <c:v>Not Specified</c:v>
                </c:pt>
              </c:strCache>
            </c:strRef>
          </c:cat>
          <c:val>
            <c:numRef>
              <c:f>'Board ethnicity'!$B$150:$B$155</c:f>
              <c:numCache>
                <c:formatCode>General</c:formatCode>
                <c:ptCount val="6"/>
                <c:pt idx="0">
                  <c:v>349</c:v>
                </c:pt>
                <c:pt idx="1">
                  <c:v>21</c:v>
                </c:pt>
                <c:pt idx="2">
                  <c:v>1002</c:v>
                </c:pt>
                <c:pt idx="3">
                  <c:v>56</c:v>
                </c:pt>
                <c:pt idx="4">
                  <c:v>3</c:v>
                </c:pt>
                <c:pt idx="5">
                  <c:v>75</c:v>
                </c:pt>
              </c:numCache>
            </c:numRef>
          </c:val>
          <c:extLst>
            <c:ext xmlns:c16="http://schemas.microsoft.com/office/drawing/2014/chart" uri="{C3380CC4-5D6E-409C-BE32-E72D297353CC}">
              <c16:uniqueId val="{0000000C-678A-274B-BD9F-336127BE1A4C}"/>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Sheet1!$A$34:$A$48</c:f>
              <c:strCache>
                <c:ptCount val="15"/>
                <c:pt idx="0">
                  <c:v>Entrepreneurship</c:v>
                </c:pt>
                <c:pt idx="1">
                  <c:v>International</c:v>
                </c:pt>
                <c:pt idx="2">
                  <c:v>Religion</c:v>
                </c:pt>
                <c:pt idx="3">
                  <c:v>Seniors</c:v>
                </c:pt>
                <c:pt idx="4">
                  <c:v>Disability Services</c:v>
                </c:pt>
                <c:pt idx="5">
                  <c:v>Homelessness &amp; Housing</c:v>
                </c:pt>
                <c:pt idx="6">
                  <c:v>Arts and Culture</c:v>
                </c:pt>
                <c:pt idx="7">
                  <c:v>Environment</c:v>
                </c:pt>
                <c:pt idx="8">
                  <c:v>Animals</c:v>
                </c:pt>
                <c:pt idx="9">
                  <c:v>Human Services</c:v>
                </c:pt>
                <c:pt idx="10">
                  <c:v>Poverty and Hunger</c:v>
                </c:pt>
                <c:pt idx="11">
                  <c:v>Community Advocacy</c:v>
                </c:pt>
                <c:pt idx="12">
                  <c:v>Health and Wellness</c:v>
                </c:pt>
                <c:pt idx="13">
                  <c:v>Youth</c:v>
                </c:pt>
                <c:pt idx="14">
                  <c:v>Education</c:v>
                </c:pt>
              </c:strCache>
            </c:strRef>
          </c:cat>
          <c:val>
            <c:numRef>
              <c:f>Sheet1!$B$34:$B$48</c:f>
              <c:numCache>
                <c:formatCode>0%</c:formatCode>
                <c:ptCount val="15"/>
                <c:pt idx="0">
                  <c:v>1</c:v>
                </c:pt>
                <c:pt idx="1">
                  <c:v>1</c:v>
                </c:pt>
                <c:pt idx="2">
                  <c:v>1</c:v>
                </c:pt>
                <c:pt idx="3">
                  <c:v>0.67</c:v>
                </c:pt>
                <c:pt idx="4">
                  <c:v>0.5</c:v>
                </c:pt>
                <c:pt idx="5">
                  <c:v>1</c:v>
                </c:pt>
                <c:pt idx="6">
                  <c:v>0.5</c:v>
                </c:pt>
                <c:pt idx="7">
                  <c:v>0.75</c:v>
                </c:pt>
                <c:pt idx="8">
                  <c:v>0.44</c:v>
                </c:pt>
                <c:pt idx="9">
                  <c:v>0.44</c:v>
                </c:pt>
                <c:pt idx="10">
                  <c:v>0.67</c:v>
                </c:pt>
                <c:pt idx="11">
                  <c:v>0.5</c:v>
                </c:pt>
                <c:pt idx="12">
                  <c:v>0.67</c:v>
                </c:pt>
                <c:pt idx="13">
                  <c:v>0.67</c:v>
                </c:pt>
                <c:pt idx="14">
                  <c:v>0.7</c:v>
                </c:pt>
              </c:numCache>
            </c:numRef>
          </c:val>
          <c:extLst>
            <c:ext xmlns:c16="http://schemas.microsoft.com/office/drawing/2014/chart" uri="{C3380CC4-5D6E-409C-BE32-E72D297353CC}">
              <c16:uniqueId val="{00000000-68AC-1D49-BB74-8E27995406EE}"/>
            </c:ext>
          </c:extLst>
        </c:ser>
        <c:dLbls>
          <c:showLegendKey val="0"/>
          <c:showVal val="1"/>
          <c:showCatName val="0"/>
          <c:showSerName val="0"/>
          <c:showPercent val="0"/>
          <c:showBubbleSize val="0"/>
        </c:dLbls>
        <c:gapWidth val="6"/>
        <c:axId val="940378991"/>
        <c:axId val="939628303"/>
      </c:barChart>
      <c:catAx>
        <c:axId val="9403789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en-US"/>
          </a:p>
        </c:txPr>
        <c:crossAx val="939628303"/>
        <c:crosses val="autoZero"/>
        <c:auto val="1"/>
        <c:lblAlgn val="ctr"/>
        <c:lblOffset val="100"/>
        <c:noMultiLvlLbl val="0"/>
      </c:catAx>
      <c:valAx>
        <c:axId val="939628303"/>
        <c:scaling>
          <c:orientation val="minMax"/>
        </c:scaling>
        <c:delete val="1"/>
        <c:axPos val="b"/>
        <c:numFmt formatCode="0%" sourceLinked="1"/>
        <c:majorTickMark val="none"/>
        <c:minorTickMark val="none"/>
        <c:tickLblPos val="nextTo"/>
        <c:crossAx val="9403789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93432614401461"/>
          <c:y val="6.4118981329764332E-2"/>
          <c:w val="0.76406567385598534"/>
          <c:h val="0.93588101867023565"/>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Sheet1!$A$56:$A$70</c:f>
              <c:strCache>
                <c:ptCount val="15"/>
                <c:pt idx="0">
                  <c:v>Religion</c:v>
                </c:pt>
                <c:pt idx="1">
                  <c:v>Entrepreneurship</c:v>
                </c:pt>
                <c:pt idx="2">
                  <c:v>International</c:v>
                </c:pt>
                <c:pt idx="3">
                  <c:v>Arts and Culture</c:v>
                </c:pt>
                <c:pt idx="4">
                  <c:v>Environment</c:v>
                </c:pt>
                <c:pt idx="5">
                  <c:v>Animals</c:v>
                </c:pt>
                <c:pt idx="6">
                  <c:v>Seniors</c:v>
                </c:pt>
                <c:pt idx="7">
                  <c:v>Poverty and Hunger</c:v>
                </c:pt>
                <c:pt idx="8">
                  <c:v>Homelessness &amp; Housing</c:v>
                </c:pt>
                <c:pt idx="9">
                  <c:v>Community Advocacy</c:v>
                </c:pt>
                <c:pt idx="10">
                  <c:v>Disability Services</c:v>
                </c:pt>
                <c:pt idx="11">
                  <c:v>Education</c:v>
                </c:pt>
                <c:pt idx="12">
                  <c:v>Youth</c:v>
                </c:pt>
                <c:pt idx="13">
                  <c:v>Human Services</c:v>
                </c:pt>
                <c:pt idx="14">
                  <c:v>Health and Wellness</c:v>
                </c:pt>
              </c:strCache>
            </c:strRef>
          </c:cat>
          <c:val>
            <c:numRef>
              <c:f>Sheet1!$B$56:$B$70</c:f>
              <c:numCache>
                <c:formatCode>General</c:formatCode>
                <c:ptCount val="15"/>
                <c:pt idx="0">
                  <c:v>9</c:v>
                </c:pt>
                <c:pt idx="1">
                  <c:v>12</c:v>
                </c:pt>
                <c:pt idx="2">
                  <c:v>16</c:v>
                </c:pt>
                <c:pt idx="3">
                  <c:v>23</c:v>
                </c:pt>
                <c:pt idx="4">
                  <c:v>43</c:v>
                </c:pt>
                <c:pt idx="5">
                  <c:v>54</c:v>
                </c:pt>
                <c:pt idx="6">
                  <c:v>87</c:v>
                </c:pt>
                <c:pt idx="7">
                  <c:v>94</c:v>
                </c:pt>
                <c:pt idx="8">
                  <c:v>103</c:v>
                </c:pt>
                <c:pt idx="9">
                  <c:v>110</c:v>
                </c:pt>
                <c:pt idx="10">
                  <c:v>184</c:v>
                </c:pt>
                <c:pt idx="11">
                  <c:v>245</c:v>
                </c:pt>
                <c:pt idx="12">
                  <c:v>348</c:v>
                </c:pt>
                <c:pt idx="13">
                  <c:v>773</c:v>
                </c:pt>
                <c:pt idx="14">
                  <c:v>970</c:v>
                </c:pt>
              </c:numCache>
            </c:numRef>
          </c:val>
          <c:extLst>
            <c:ext xmlns:c16="http://schemas.microsoft.com/office/drawing/2014/chart" uri="{C3380CC4-5D6E-409C-BE32-E72D297353CC}">
              <c16:uniqueId val="{00000000-2C07-B74F-8312-C019A2CFB73C}"/>
            </c:ext>
          </c:extLst>
        </c:ser>
        <c:dLbls>
          <c:showLegendKey val="0"/>
          <c:showVal val="1"/>
          <c:showCatName val="0"/>
          <c:showSerName val="0"/>
          <c:showPercent val="0"/>
          <c:showBubbleSize val="0"/>
        </c:dLbls>
        <c:gapWidth val="6"/>
        <c:axId val="990417455"/>
        <c:axId val="652525775"/>
      </c:barChart>
      <c:catAx>
        <c:axId val="99041745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baseline="0">
                <a:solidFill>
                  <a:schemeClr val="tx1">
                    <a:lumMod val="65000"/>
                    <a:lumOff val="35000"/>
                  </a:schemeClr>
                </a:solidFill>
                <a:latin typeface="+mn-lt"/>
                <a:ea typeface="+mn-ea"/>
                <a:cs typeface="+mn-cs"/>
              </a:defRPr>
            </a:pPr>
            <a:endParaRPr lang="en-US"/>
          </a:p>
        </c:txPr>
        <c:crossAx val="652525775"/>
        <c:crosses val="autoZero"/>
        <c:auto val="1"/>
        <c:lblAlgn val="ctr"/>
        <c:lblOffset val="100"/>
        <c:noMultiLvlLbl val="0"/>
      </c:catAx>
      <c:valAx>
        <c:axId val="652525775"/>
        <c:scaling>
          <c:orientation val="minMax"/>
        </c:scaling>
        <c:delete val="1"/>
        <c:axPos val="b"/>
        <c:numFmt formatCode="General" sourceLinked="1"/>
        <c:majorTickMark val="none"/>
        <c:minorTickMark val="none"/>
        <c:tickLblPos val="nextTo"/>
        <c:crossAx val="9904174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inEnd"/>
          <c:showLegendKey val="0"/>
          <c:showVal val="0"/>
          <c:showCatName val="0"/>
          <c:showSerName val="0"/>
          <c:showPercent val="1"/>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baseline="0">
                <a:solidFill>
                  <a:schemeClr val="tx1">
                    <a:lumMod val="65000"/>
                    <a:lumOff val="35000"/>
                  </a:schemeClr>
                </a:solidFill>
                <a:latin typeface="+mn-lt"/>
                <a:ea typeface="+mn-ea"/>
                <a:cs typeface="+mn-cs"/>
              </a:defRPr>
            </a:pPr>
            <a:r>
              <a:rPr lang="en-US">
                <a:solidFill>
                  <a:schemeClr val="tx1">
                    <a:lumMod val="95000"/>
                    <a:lumOff val="5000"/>
                  </a:schemeClr>
                </a:solidFill>
              </a:rPr>
              <a:t>Ethnicity</a:t>
            </a:r>
          </a:p>
        </c:rich>
      </c:tx>
      <c:overlay val="0"/>
      <c:spPr>
        <a:noFill/>
        <a:ln>
          <a:noFill/>
        </a:ln>
        <a:effectLst/>
      </c:spPr>
      <c:txPr>
        <a:bodyPr rot="0" spcFirstLastPara="1" vertOverflow="ellipsis" vert="horz" wrap="square" anchor="ctr" anchorCtr="1"/>
        <a:lstStyle/>
        <a:p>
          <a:pPr>
            <a:defRPr sz="18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7944544358613497E-2"/>
          <c:y val="0.11807652008548389"/>
          <c:w val="0.96205545363221245"/>
          <c:h val="0.83026526515919841"/>
        </c:manualLayout>
      </c:layout>
      <c:pie3DChart>
        <c:varyColors val="1"/>
        <c:ser>
          <c:idx val="0"/>
          <c:order val="0"/>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1-CB50-B44F-AA3B-DDFE09A337B0}"/>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3-CB50-B44F-AA3B-DDFE09A337B0}"/>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c:ext xmlns:c16="http://schemas.microsoft.com/office/drawing/2014/chart" uri="{C3380CC4-5D6E-409C-BE32-E72D297353CC}">
                <c16:uniqueId val="{00000005-CB50-B44F-AA3B-DDFE09A337B0}"/>
              </c:ext>
            </c:extLst>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c:ext xmlns:c16="http://schemas.microsoft.com/office/drawing/2014/chart" uri="{C3380CC4-5D6E-409C-BE32-E72D297353CC}">
                <c16:uniqueId val="{00000007-CB50-B44F-AA3B-DDFE09A337B0}"/>
              </c:ext>
            </c:extLst>
          </c:dPt>
          <c:dPt>
            <c:idx val="4"/>
            <c:bubble3D val="0"/>
            <c:spPr>
              <a:solidFill>
                <a:schemeClr val="accent5">
                  <a:alpha val="90000"/>
                </a:schemeClr>
              </a:solidFill>
              <a:ln w="19050">
                <a:solidFill>
                  <a:schemeClr val="accent5">
                    <a:lumMod val="75000"/>
                  </a:schemeClr>
                </a:solidFill>
              </a:ln>
              <a:effectLst>
                <a:innerShdw blurRad="114300">
                  <a:schemeClr val="accent5">
                    <a:lumMod val="75000"/>
                  </a:schemeClr>
                </a:innerShdw>
              </a:effectLst>
              <a:scene3d>
                <a:camera prst="orthographicFront"/>
                <a:lightRig rig="threePt" dir="t"/>
              </a:scene3d>
              <a:sp3d contourW="19050" prstMaterial="flat">
                <a:contourClr>
                  <a:schemeClr val="accent5">
                    <a:lumMod val="75000"/>
                  </a:schemeClr>
                </a:contourClr>
              </a:sp3d>
            </c:spPr>
            <c:extLst>
              <c:ext xmlns:c16="http://schemas.microsoft.com/office/drawing/2014/chart" uri="{C3380CC4-5D6E-409C-BE32-E72D297353CC}">
                <c16:uniqueId val="{00000009-CB50-B44F-AA3B-DDFE09A337B0}"/>
              </c:ext>
            </c:extLst>
          </c:dPt>
          <c:dPt>
            <c:idx val="5"/>
            <c:bubble3D val="0"/>
            <c:spPr>
              <a:solidFill>
                <a:schemeClr val="accent6">
                  <a:alpha val="90000"/>
                </a:schemeClr>
              </a:solidFill>
              <a:ln w="19050">
                <a:solidFill>
                  <a:schemeClr val="accent6">
                    <a:lumMod val="75000"/>
                  </a:schemeClr>
                </a:solidFill>
              </a:ln>
              <a:effectLst>
                <a:innerShdw blurRad="114300">
                  <a:schemeClr val="accent6">
                    <a:lumMod val="75000"/>
                  </a:schemeClr>
                </a:innerShdw>
              </a:effectLst>
              <a:scene3d>
                <a:camera prst="orthographicFront"/>
                <a:lightRig rig="threePt" dir="t"/>
              </a:scene3d>
              <a:sp3d contourW="19050" prstMaterial="flat">
                <a:contourClr>
                  <a:schemeClr val="accent6">
                    <a:lumMod val="75000"/>
                  </a:schemeClr>
                </a:contourClr>
              </a:sp3d>
            </c:spPr>
            <c:extLst>
              <c:ext xmlns:c16="http://schemas.microsoft.com/office/drawing/2014/chart" uri="{C3380CC4-5D6E-409C-BE32-E72D297353CC}">
                <c16:uniqueId val="{0000000B-CB50-B44F-AA3B-DDFE09A337B0}"/>
              </c:ext>
            </c:extLst>
          </c:dPt>
          <c:dLbls>
            <c:dLbl>
              <c:idx val="0"/>
              <c:layout>
                <c:manualLayout>
                  <c:x val="-0.19125424136644359"/>
                  <c:y val="-7.7525533113987716E-2"/>
                </c:manualLayout>
              </c:layout>
              <c:tx>
                <c:rich>
                  <a:bodyPr rot="0" spcFirstLastPara="1" vertOverflow="clip" horzOverflow="clip" vert="horz" wrap="square" lIns="38100" tIns="19050" rIns="38100" bIns="19050" anchor="ctr" anchorCtr="1">
                    <a:spAutoFit/>
                  </a:bodyPr>
                  <a:lstStyle/>
                  <a:p>
                    <a:pPr>
                      <a:defRPr sz="1800" b="0" i="0" u="none" strike="noStrike" kern="1200" baseline="0">
                        <a:solidFill>
                          <a:schemeClr val="accent1"/>
                        </a:solidFill>
                        <a:effectLst/>
                        <a:latin typeface="+mn-lt"/>
                        <a:ea typeface="+mn-ea"/>
                        <a:cs typeface="+mn-cs"/>
                      </a:defRPr>
                    </a:pPr>
                    <a:fld id="{93D1DB51-B3D9-7744-B9A0-D768F4337520}" type="CATEGORYNAME">
                      <a:rPr lang="en-US" sz="1800">
                        <a:solidFill>
                          <a:schemeClr val="tx1"/>
                        </a:solidFill>
                      </a:rPr>
                      <a:pPr>
                        <a:defRPr sz="1800"/>
                      </a:pPr>
                      <a:t>[CATEGORY NAME]</a:t>
                    </a:fld>
                    <a:r>
                      <a:rPr lang="en-US" sz="1800" baseline="0">
                        <a:solidFill>
                          <a:schemeClr val="tx1"/>
                        </a:solidFill>
                      </a:rPr>
                      <a:t>
</a:t>
                    </a:r>
                    <a:fld id="{B7176B31-5246-A144-BE9E-194799527A27}" type="PERCENTAGE">
                      <a:rPr lang="en-US" sz="1800" baseline="0">
                        <a:solidFill>
                          <a:schemeClr val="tx1"/>
                        </a:solidFill>
                      </a:rPr>
                      <a:pPr>
                        <a:defRPr sz="1800"/>
                      </a:pPr>
                      <a:t>[PERCENTAGE]</a:t>
                    </a:fld>
                    <a:endParaRPr lang="en-US" sz="1800" baseline="0">
                      <a:solidFill>
                        <a:schemeClr val="tx1"/>
                      </a:solidFill>
                    </a:endParaRPr>
                  </a:p>
                </c:rich>
              </c:tx>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chemeClr val="accent1"/>
                      </a:solidFill>
                      <a:effectLst/>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B50-B44F-AA3B-DDFE09A337B0}"/>
                </c:ext>
              </c:extLst>
            </c:dLbl>
            <c:dLbl>
              <c:idx val="1"/>
              <c:layout>
                <c:manualLayout>
                  <c:x val="0.18173906485934183"/>
                  <c:y val="-8.9673853323951599E-2"/>
                </c:manualLayout>
              </c:layout>
              <c:tx>
                <c:rich>
                  <a:bodyPr rot="0" spcFirstLastPara="1" vertOverflow="clip" horzOverflow="clip" vert="horz" wrap="square" lIns="38100" tIns="19050" rIns="38100" bIns="19050" anchor="ctr" anchorCtr="1">
                    <a:spAutoFit/>
                  </a:bodyPr>
                  <a:lstStyle/>
                  <a:p>
                    <a:pPr>
                      <a:defRPr sz="1800" b="0" i="0" u="none" strike="noStrike" kern="1200" baseline="0">
                        <a:solidFill>
                          <a:schemeClr val="accent1"/>
                        </a:solidFill>
                        <a:effectLst/>
                        <a:latin typeface="+mn-lt"/>
                        <a:ea typeface="+mn-ea"/>
                        <a:cs typeface="+mn-cs"/>
                      </a:defRPr>
                    </a:pPr>
                    <a:fld id="{7D54B8F4-C1C9-6B43-933C-1A64A89BA89A}" type="CATEGORYNAME">
                      <a:rPr lang="en-US" sz="1800">
                        <a:solidFill>
                          <a:schemeClr val="tx1">
                            <a:lumMod val="95000"/>
                            <a:lumOff val="5000"/>
                          </a:schemeClr>
                        </a:solidFill>
                      </a:rPr>
                      <a:pPr>
                        <a:defRPr sz="1800">
                          <a:solidFill>
                            <a:schemeClr val="accent1"/>
                          </a:solidFill>
                        </a:defRPr>
                      </a:pPr>
                      <a:t>[CATEGORY NAME]</a:t>
                    </a:fld>
                    <a:r>
                      <a:rPr lang="en-US" sz="1800" baseline="0">
                        <a:solidFill>
                          <a:schemeClr val="tx1">
                            <a:lumMod val="95000"/>
                            <a:lumOff val="5000"/>
                          </a:schemeClr>
                        </a:solidFill>
                      </a:rPr>
                      <a:t>
</a:t>
                    </a:r>
                    <a:fld id="{06A81C23-5628-0942-A27A-7E878552E860}" type="PERCENTAGE">
                      <a:rPr lang="en-US" sz="1800" baseline="0">
                        <a:solidFill>
                          <a:schemeClr val="tx1">
                            <a:lumMod val="95000"/>
                            <a:lumOff val="5000"/>
                          </a:schemeClr>
                        </a:solidFill>
                      </a:rPr>
                      <a:pPr>
                        <a:defRPr sz="1800">
                          <a:solidFill>
                            <a:schemeClr val="accent1"/>
                          </a:solidFill>
                        </a:defRPr>
                      </a:pPr>
                      <a:t>[PERCENTAGE]</a:t>
                    </a:fld>
                    <a:endParaRPr lang="en-US" sz="1800" baseline="0">
                      <a:solidFill>
                        <a:schemeClr val="tx1">
                          <a:lumMod val="95000"/>
                          <a:lumOff val="5000"/>
                        </a:schemeClr>
                      </a:solidFill>
                    </a:endParaRPr>
                  </a:p>
                </c:rich>
              </c:tx>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chemeClr val="accent1"/>
                      </a:solidFill>
                      <a:effectLst/>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B50-B44F-AA3B-DDFE09A337B0}"/>
                </c:ext>
              </c:extLst>
            </c:dLbl>
            <c:dLbl>
              <c:idx val="2"/>
              <c:layout>
                <c:manualLayout>
                  <c:x val="5.0124407603597397E-2"/>
                  <c:y val="-0.20684662550178776"/>
                </c:manualLayout>
              </c:layout>
              <c:tx>
                <c:rich>
                  <a:bodyPr rot="0" spcFirstLastPara="1" vertOverflow="clip" horzOverflow="clip" vert="horz" wrap="square" lIns="38100" tIns="19050" rIns="38100" bIns="19050" anchor="ctr" anchorCtr="1">
                    <a:spAutoFit/>
                  </a:bodyPr>
                  <a:lstStyle/>
                  <a:p>
                    <a:pPr>
                      <a:defRPr sz="1800" b="0" i="0" u="none" strike="noStrike" kern="1200" baseline="0">
                        <a:solidFill>
                          <a:schemeClr val="accent1"/>
                        </a:solidFill>
                        <a:effectLst/>
                        <a:latin typeface="+mn-lt"/>
                        <a:ea typeface="+mn-ea"/>
                        <a:cs typeface="+mn-cs"/>
                      </a:defRPr>
                    </a:pPr>
                    <a:fld id="{A25EC61F-FCA1-1648-936E-3C78354DD53B}" type="CATEGORYNAME">
                      <a:rPr lang="en-US" sz="1800">
                        <a:solidFill>
                          <a:schemeClr val="tx1">
                            <a:lumMod val="95000"/>
                            <a:lumOff val="5000"/>
                          </a:schemeClr>
                        </a:solidFill>
                      </a:rPr>
                      <a:pPr>
                        <a:defRPr sz="1800">
                          <a:solidFill>
                            <a:schemeClr val="accent1"/>
                          </a:solidFill>
                        </a:defRPr>
                      </a:pPr>
                      <a:t>[CATEGORY NAME]</a:t>
                    </a:fld>
                    <a:r>
                      <a:rPr lang="en-US" sz="1800" baseline="0">
                        <a:solidFill>
                          <a:schemeClr val="tx1">
                            <a:lumMod val="95000"/>
                            <a:lumOff val="5000"/>
                          </a:schemeClr>
                        </a:solidFill>
                      </a:rPr>
                      <a:t>
</a:t>
                    </a:r>
                    <a:fld id="{E634CBDA-6C77-8A42-AC49-5174AA60E563}" type="PERCENTAGE">
                      <a:rPr lang="en-US" sz="1800" baseline="0">
                        <a:solidFill>
                          <a:schemeClr val="tx1">
                            <a:lumMod val="95000"/>
                            <a:lumOff val="5000"/>
                          </a:schemeClr>
                        </a:solidFill>
                      </a:rPr>
                      <a:pPr>
                        <a:defRPr sz="1800">
                          <a:solidFill>
                            <a:schemeClr val="accent1"/>
                          </a:solidFill>
                        </a:defRPr>
                      </a:pPr>
                      <a:t>[PERCENTAGE]</a:t>
                    </a:fld>
                    <a:endParaRPr lang="en-US" sz="1800" baseline="0">
                      <a:solidFill>
                        <a:schemeClr val="tx1">
                          <a:lumMod val="95000"/>
                          <a:lumOff val="5000"/>
                        </a:schemeClr>
                      </a:solidFill>
                    </a:endParaRPr>
                  </a:p>
                </c:rich>
              </c:tx>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chemeClr val="accent1"/>
                      </a:solidFill>
                      <a:effectLst/>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B50-B44F-AA3B-DDFE09A337B0}"/>
                </c:ext>
              </c:extLst>
            </c:dLbl>
            <c:dLbl>
              <c:idx val="3"/>
              <c:tx>
                <c:rich>
                  <a:bodyPr rot="0" spcFirstLastPara="1" vertOverflow="clip" horzOverflow="clip" vert="horz" wrap="square" lIns="38100" tIns="19050" rIns="38100" bIns="19050" anchor="ctr" anchorCtr="1">
                    <a:spAutoFit/>
                  </a:bodyPr>
                  <a:lstStyle/>
                  <a:p>
                    <a:pPr>
                      <a:defRPr sz="1800" b="0" i="0" u="none" strike="noStrike" kern="1200" baseline="0">
                        <a:solidFill>
                          <a:schemeClr val="accent1"/>
                        </a:solidFill>
                        <a:effectLst/>
                        <a:latin typeface="+mn-lt"/>
                        <a:ea typeface="+mn-ea"/>
                        <a:cs typeface="+mn-cs"/>
                      </a:defRPr>
                    </a:pPr>
                    <a:fld id="{C0866AE9-C4AC-004F-866D-473DB8FA9627}" type="CATEGORYNAME">
                      <a:rPr lang="en-US" sz="1800">
                        <a:solidFill>
                          <a:schemeClr val="tx1">
                            <a:lumMod val="95000"/>
                            <a:lumOff val="5000"/>
                          </a:schemeClr>
                        </a:solidFill>
                      </a:rPr>
                      <a:pPr>
                        <a:defRPr sz="1800">
                          <a:solidFill>
                            <a:schemeClr val="accent1"/>
                          </a:solidFill>
                        </a:defRPr>
                      </a:pPr>
                      <a:t>[CATEGORY NAME]</a:t>
                    </a:fld>
                    <a:r>
                      <a:rPr lang="en-US" sz="1800" baseline="0">
                        <a:solidFill>
                          <a:schemeClr val="tx1">
                            <a:lumMod val="95000"/>
                            <a:lumOff val="5000"/>
                          </a:schemeClr>
                        </a:solidFill>
                      </a:rPr>
                      <a:t>
</a:t>
                    </a:r>
                    <a:fld id="{88E709B5-053C-1341-A3A3-869AFAF003E2}" type="PERCENTAGE">
                      <a:rPr lang="en-US" sz="1800" baseline="0">
                        <a:solidFill>
                          <a:schemeClr val="tx1">
                            <a:lumMod val="95000"/>
                            <a:lumOff val="5000"/>
                          </a:schemeClr>
                        </a:solidFill>
                      </a:rPr>
                      <a:pPr>
                        <a:defRPr sz="1800">
                          <a:solidFill>
                            <a:schemeClr val="accent1"/>
                          </a:solidFill>
                        </a:defRPr>
                      </a:pPr>
                      <a:t>[PERCENTAGE]</a:t>
                    </a:fld>
                    <a:endParaRPr lang="en-US" sz="1800" baseline="0">
                      <a:solidFill>
                        <a:schemeClr val="tx1">
                          <a:lumMod val="95000"/>
                          <a:lumOff val="5000"/>
                        </a:schemeClr>
                      </a:solidFill>
                    </a:endParaRPr>
                  </a:p>
                </c:rich>
              </c:tx>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chemeClr val="accent1"/>
                      </a:solidFill>
                      <a:effectLst/>
                      <a:latin typeface="+mn-lt"/>
                      <a:ea typeface="+mn-ea"/>
                      <a:cs typeface="+mn-cs"/>
                    </a:defRPr>
                  </a:pPr>
                  <a:endParaRPr lang="en-US"/>
                </a:p>
              </c:txPr>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CB50-B44F-AA3B-DDFE09A337B0}"/>
                </c:ext>
              </c:extLst>
            </c:dLbl>
            <c:dLbl>
              <c:idx val="4"/>
              <c:layout>
                <c:manualLayout>
                  <c:x val="-2.3227257034652844E-2"/>
                  <c:y val="0.12038622524864498"/>
                </c:manualLayout>
              </c:layout>
              <c:tx>
                <c:rich>
                  <a:bodyPr rot="0" spcFirstLastPara="1" vertOverflow="clip" horzOverflow="clip" vert="horz" wrap="square" lIns="38100" tIns="19050" rIns="38100" bIns="19050" anchor="ctr" anchorCtr="1">
                    <a:spAutoFit/>
                  </a:bodyPr>
                  <a:lstStyle/>
                  <a:p>
                    <a:pPr>
                      <a:defRPr sz="1800" b="0" i="0" u="none" strike="noStrike" kern="1200" baseline="0">
                        <a:solidFill>
                          <a:schemeClr val="accent1"/>
                        </a:solidFill>
                        <a:effectLst/>
                        <a:latin typeface="+mn-lt"/>
                        <a:ea typeface="+mn-ea"/>
                        <a:cs typeface="+mn-cs"/>
                      </a:defRPr>
                    </a:pPr>
                    <a:fld id="{885821EC-1570-4D4B-BC5E-FF900B3B63A0}" type="CATEGORYNAME">
                      <a:rPr lang="en-US" sz="1800">
                        <a:solidFill>
                          <a:schemeClr val="tx1"/>
                        </a:solidFill>
                      </a:rPr>
                      <a:pPr>
                        <a:defRPr sz="1800">
                          <a:solidFill>
                            <a:schemeClr val="accent1"/>
                          </a:solidFill>
                        </a:defRPr>
                      </a:pPr>
                      <a:t>[CATEGORY NAME]</a:t>
                    </a:fld>
                    <a:r>
                      <a:rPr lang="en-US" sz="1800" baseline="0"/>
                      <a:t>
</a:t>
                    </a:r>
                    <a:fld id="{FEC226BC-96E6-D940-83CB-DB885865DA2E}" type="PERCENTAGE">
                      <a:rPr lang="en-US" sz="1800" baseline="0">
                        <a:solidFill>
                          <a:schemeClr val="tx1"/>
                        </a:solidFill>
                      </a:rPr>
                      <a:pPr>
                        <a:defRPr sz="1800">
                          <a:solidFill>
                            <a:schemeClr val="accent1"/>
                          </a:solidFill>
                        </a:defRPr>
                      </a:pPr>
                      <a:t>[PERCENTAGE]</a:t>
                    </a:fld>
                    <a:endParaRPr lang="en-US" sz="1800" baseline="0"/>
                  </a:p>
                </c:rich>
              </c:tx>
              <c:spPr>
                <a:solidFill>
                  <a:schemeClr val="lt1">
                    <a:alpha val="90000"/>
                  </a:schemeClr>
                </a:solidFill>
                <a:ln w="12700" cap="flat" cmpd="sng" algn="ctr">
                  <a:solidFill>
                    <a:schemeClr val="accent5"/>
                  </a:solidFill>
                  <a:round/>
                </a:ln>
                <a:effectLst>
                  <a:outerShdw blurRad="50800" dist="38100" dir="2700000" algn="tl" rotWithShape="0">
                    <a:schemeClr val="accent5">
                      <a:lumMod val="75000"/>
                      <a:alpha val="40000"/>
                    </a:schemeClr>
                  </a:outerShdw>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chemeClr val="accent1"/>
                      </a:solidFill>
                      <a:effectLst/>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CB50-B44F-AA3B-DDFE09A337B0}"/>
                </c:ext>
              </c:extLst>
            </c:dLbl>
            <c:dLbl>
              <c:idx val="5"/>
              <c:layout>
                <c:manualLayout>
                  <c:x val="7.0883128341220333E-2"/>
                  <c:y val="6.868118053333562E-2"/>
                </c:manualLayout>
              </c:layout>
              <c:tx>
                <c:rich>
                  <a:bodyPr rot="0" spcFirstLastPara="1" vertOverflow="clip" horzOverflow="clip" vert="horz" wrap="square" lIns="38100" tIns="19050" rIns="38100" bIns="19050" anchor="ctr" anchorCtr="1">
                    <a:spAutoFit/>
                  </a:bodyPr>
                  <a:lstStyle/>
                  <a:p>
                    <a:pPr>
                      <a:defRPr sz="1800" b="0" i="0" u="none" strike="noStrike" kern="1200" baseline="0">
                        <a:solidFill>
                          <a:schemeClr val="accent1"/>
                        </a:solidFill>
                        <a:effectLst/>
                        <a:latin typeface="+mn-lt"/>
                        <a:ea typeface="+mn-ea"/>
                        <a:cs typeface="+mn-cs"/>
                      </a:defRPr>
                    </a:pPr>
                    <a:fld id="{DFD4BF3A-35A6-A445-BEA4-D3BFF4A9D195}" type="CATEGORYNAME">
                      <a:rPr lang="en-US" sz="1800">
                        <a:solidFill>
                          <a:schemeClr val="tx1"/>
                        </a:solidFill>
                      </a:rPr>
                      <a:pPr>
                        <a:defRPr sz="1800">
                          <a:solidFill>
                            <a:schemeClr val="accent1"/>
                          </a:solidFill>
                        </a:defRPr>
                      </a:pPr>
                      <a:t>[CATEGORY NAME]</a:t>
                    </a:fld>
                    <a:r>
                      <a:rPr lang="en-US" sz="1800" baseline="0"/>
                      <a:t>
</a:t>
                    </a:r>
                    <a:fld id="{696BD1E4-C7BC-9F4E-A107-7145668533E3}" type="PERCENTAGE">
                      <a:rPr lang="en-US" sz="1800" baseline="0">
                        <a:solidFill>
                          <a:schemeClr val="tx1"/>
                        </a:solidFill>
                      </a:rPr>
                      <a:pPr>
                        <a:defRPr sz="1800">
                          <a:solidFill>
                            <a:schemeClr val="accent1"/>
                          </a:solidFill>
                        </a:defRPr>
                      </a:pPr>
                      <a:t>[PERCENTAGE]</a:t>
                    </a:fld>
                    <a:endParaRPr lang="en-US" sz="1800" baseline="0"/>
                  </a:p>
                </c:rich>
              </c:tx>
              <c:spPr>
                <a:solidFill>
                  <a:schemeClr val="lt1">
                    <a:alpha val="90000"/>
                  </a:schemeClr>
                </a:solidFill>
                <a:ln w="12700" cap="flat" cmpd="sng" algn="ctr">
                  <a:solidFill>
                    <a:schemeClr val="accent6"/>
                  </a:solidFill>
                  <a:round/>
                </a:ln>
                <a:effectLst>
                  <a:outerShdw blurRad="50800" dist="38100" dir="2700000" algn="tl" rotWithShape="0">
                    <a:schemeClr val="accent6">
                      <a:lumMod val="75000"/>
                      <a:alpha val="40000"/>
                    </a:schemeClr>
                  </a:outerShdw>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chemeClr val="accent1"/>
                      </a:solidFill>
                      <a:effectLst/>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CB50-B44F-AA3B-DDFE09A337B0}"/>
                </c:ext>
              </c:extLst>
            </c:dLbl>
            <c:spPr>
              <a:solidFill>
                <a:sysClr val="window" lastClr="FFFFFF">
                  <a:alpha val="90000"/>
                </a:sysClr>
              </a:solidFill>
              <a:ln w="12700" cap="flat" cmpd="sng" algn="ctr">
                <a:solidFill>
                  <a:srgbClr val="4A66AC"/>
                </a:solidFill>
                <a:round/>
              </a:ln>
              <a:effectLst>
                <a:outerShdw blurRad="50800" dist="38100" dir="2700000" algn="tl" rotWithShape="0">
                  <a:srgbClr val="4A66AC">
                    <a:lumMod val="75000"/>
                    <a:alpha val="40000"/>
                  </a:srgbClr>
                </a:outerShdw>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chemeClr val="accent1"/>
                    </a:solidFill>
                    <a:effectLst/>
                    <a:latin typeface="+mn-lt"/>
                    <a:ea typeface="+mn-ea"/>
                    <a:cs typeface="+mn-cs"/>
                  </a:defRPr>
                </a:pPr>
                <a:endParaRPr lang="en-US"/>
              </a:p>
            </c:txPr>
            <c:dLblPos val="inEnd"/>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Ethnicity!$A$1:$A$6</c:f>
              <c:strCache>
                <c:ptCount val="6"/>
                <c:pt idx="0">
                  <c:v>Caucasian</c:v>
                </c:pt>
                <c:pt idx="1">
                  <c:v>Latin/Hispanic</c:v>
                </c:pt>
                <c:pt idx="2">
                  <c:v>Asian</c:v>
                </c:pt>
                <c:pt idx="3">
                  <c:v>Black</c:v>
                </c:pt>
                <c:pt idx="4">
                  <c:v>Native American</c:v>
                </c:pt>
                <c:pt idx="5">
                  <c:v>Other</c:v>
                </c:pt>
              </c:strCache>
            </c:strRef>
          </c:cat>
          <c:val>
            <c:numRef>
              <c:f>Ethnicity!$B$1:$B$6</c:f>
              <c:numCache>
                <c:formatCode>General</c:formatCode>
                <c:ptCount val="6"/>
                <c:pt idx="0">
                  <c:v>1652</c:v>
                </c:pt>
                <c:pt idx="1">
                  <c:v>300</c:v>
                </c:pt>
                <c:pt idx="2">
                  <c:v>58</c:v>
                </c:pt>
                <c:pt idx="3">
                  <c:v>1114</c:v>
                </c:pt>
                <c:pt idx="4">
                  <c:v>13</c:v>
                </c:pt>
                <c:pt idx="5">
                  <c:v>32</c:v>
                </c:pt>
              </c:numCache>
            </c:numRef>
          </c:val>
          <c:extLst>
            <c:ext xmlns:c16="http://schemas.microsoft.com/office/drawing/2014/chart" uri="{C3380CC4-5D6E-409C-BE32-E72D297353CC}">
              <c16:uniqueId val="{0000000C-CB50-B44F-AA3B-DDFE09A337B0}"/>
            </c:ext>
          </c:extLst>
        </c:ser>
        <c:ser>
          <c:idx val="1"/>
          <c:order val="1"/>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E-CB50-B44F-AA3B-DDFE09A337B0}"/>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10-CB50-B44F-AA3B-DDFE09A337B0}"/>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c:ext xmlns:c16="http://schemas.microsoft.com/office/drawing/2014/chart" uri="{C3380CC4-5D6E-409C-BE32-E72D297353CC}">
                <c16:uniqueId val="{00000012-CB50-B44F-AA3B-DDFE09A337B0}"/>
              </c:ext>
            </c:extLst>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c:ext xmlns:c16="http://schemas.microsoft.com/office/drawing/2014/chart" uri="{C3380CC4-5D6E-409C-BE32-E72D297353CC}">
                <c16:uniqueId val="{00000014-CB50-B44F-AA3B-DDFE09A337B0}"/>
              </c:ext>
            </c:extLst>
          </c:dPt>
          <c:dPt>
            <c:idx val="4"/>
            <c:bubble3D val="0"/>
            <c:spPr>
              <a:solidFill>
                <a:schemeClr val="accent5">
                  <a:alpha val="90000"/>
                </a:schemeClr>
              </a:solidFill>
              <a:ln w="19050">
                <a:solidFill>
                  <a:schemeClr val="accent5">
                    <a:lumMod val="75000"/>
                  </a:schemeClr>
                </a:solidFill>
              </a:ln>
              <a:effectLst>
                <a:innerShdw blurRad="114300">
                  <a:schemeClr val="accent5">
                    <a:lumMod val="75000"/>
                  </a:schemeClr>
                </a:innerShdw>
              </a:effectLst>
              <a:scene3d>
                <a:camera prst="orthographicFront"/>
                <a:lightRig rig="threePt" dir="t"/>
              </a:scene3d>
              <a:sp3d contourW="19050" prstMaterial="flat">
                <a:contourClr>
                  <a:schemeClr val="accent5">
                    <a:lumMod val="75000"/>
                  </a:schemeClr>
                </a:contourClr>
              </a:sp3d>
            </c:spPr>
            <c:extLst>
              <c:ext xmlns:c16="http://schemas.microsoft.com/office/drawing/2014/chart" uri="{C3380CC4-5D6E-409C-BE32-E72D297353CC}">
                <c16:uniqueId val="{00000016-CB50-B44F-AA3B-DDFE09A337B0}"/>
              </c:ext>
            </c:extLst>
          </c:dPt>
          <c:dPt>
            <c:idx val="5"/>
            <c:bubble3D val="0"/>
            <c:spPr>
              <a:solidFill>
                <a:schemeClr val="accent6">
                  <a:alpha val="90000"/>
                </a:schemeClr>
              </a:solidFill>
              <a:ln w="19050">
                <a:solidFill>
                  <a:schemeClr val="accent6">
                    <a:lumMod val="75000"/>
                  </a:schemeClr>
                </a:solidFill>
              </a:ln>
              <a:effectLst>
                <a:innerShdw blurRad="114300">
                  <a:schemeClr val="accent6">
                    <a:lumMod val="75000"/>
                  </a:schemeClr>
                </a:innerShdw>
              </a:effectLst>
              <a:scene3d>
                <a:camera prst="orthographicFront"/>
                <a:lightRig rig="threePt" dir="t"/>
              </a:scene3d>
              <a:sp3d contourW="19050" prstMaterial="flat">
                <a:contourClr>
                  <a:schemeClr val="accent6">
                    <a:lumMod val="75000"/>
                  </a:schemeClr>
                </a:contourClr>
              </a:sp3d>
            </c:spPr>
            <c:extLst>
              <c:ext xmlns:c16="http://schemas.microsoft.com/office/drawing/2014/chart" uri="{C3380CC4-5D6E-409C-BE32-E72D297353CC}">
                <c16:uniqueId val="{00000018-CB50-B44F-AA3B-DDFE09A337B0}"/>
              </c:ext>
            </c:extLst>
          </c:dPt>
          <c:dLbls>
            <c:dLbl>
              <c:idx val="0"/>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1"/>
                      </a:solidFill>
                      <a:effectLst/>
                      <a:latin typeface="+mn-lt"/>
                      <a:ea typeface="+mn-ea"/>
                      <a:cs typeface="+mn-cs"/>
                    </a:defRPr>
                  </a:pPr>
                  <a:endParaRPr lang="en-US"/>
                </a:p>
              </c:txPr>
              <c:dLblPos val="inEnd"/>
              <c:showLegendKey val="0"/>
              <c:showVal val="0"/>
              <c:showCatName val="1"/>
              <c:showSerName val="0"/>
              <c:showPercent val="1"/>
              <c:showBubbleSize val="0"/>
              <c:extLst>
                <c:ext xmlns:c16="http://schemas.microsoft.com/office/drawing/2014/chart" uri="{C3380CC4-5D6E-409C-BE32-E72D297353CC}">
                  <c16:uniqueId val="{0000000E-CB50-B44F-AA3B-DDFE09A337B0}"/>
                </c:ext>
              </c:extLst>
            </c:dLbl>
            <c:dLbl>
              <c:idx val="1"/>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2"/>
                      </a:solidFill>
                      <a:effectLst/>
                      <a:latin typeface="+mn-lt"/>
                      <a:ea typeface="+mn-ea"/>
                      <a:cs typeface="+mn-cs"/>
                    </a:defRPr>
                  </a:pPr>
                  <a:endParaRPr lang="en-US"/>
                </a:p>
              </c:txPr>
              <c:dLblPos val="inEnd"/>
              <c:showLegendKey val="0"/>
              <c:showVal val="0"/>
              <c:showCatName val="1"/>
              <c:showSerName val="0"/>
              <c:showPercent val="1"/>
              <c:showBubbleSize val="0"/>
              <c:extLst>
                <c:ext xmlns:c16="http://schemas.microsoft.com/office/drawing/2014/chart" uri="{C3380CC4-5D6E-409C-BE32-E72D297353CC}">
                  <c16:uniqueId val="{00000010-CB50-B44F-AA3B-DDFE09A337B0}"/>
                </c:ext>
              </c:extLst>
            </c:dLbl>
            <c:dLbl>
              <c:idx val="2"/>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3"/>
                      </a:solidFill>
                      <a:effectLst/>
                      <a:latin typeface="+mn-lt"/>
                      <a:ea typeface="+mn-ea"/>
                      <a:cs typeface="+mn-cs"/>
                    </a:defRPr>
                  </a:pPr>
                  <a:endParaRPr lang="en-US"/>
                </a:p>
              </c:txPr>
              <c:dLblPos val="inEnd"/>
              <c:showLegendKey val="0"/>
              <c:showVal val="0"/>
              <c:showCatName val="1"/>
              <c:showSerName val="0"/>
              <c:showPercent val="1"/>
              <c:showBubbleSize val="0"/>
              <c:extLst>
                <c:ext xmlns:c16="http://schemas.microsoft.com/office/drawing/2014/chart" uri="{C3380CC4-5D6E-409C-BE32-E72D297353CC}">
                  <c16:uniqueId val="{00000012-CB50-B44F-AA3B-DDFE09A337B0}"/>
                </c:ext>
              </c:extLst>
            </c:dLbl>
            <c:dLbl>
              <c:idx val="3"/>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4"/>
                      </a:solidFill>
                      <a:effectLst/>
                      <a:latin typeface="+mn-lt"/>
                      <a:ea typeface="+mn-ea"/>
                      <a:cs typeface="+mn-cs"/>
                    </a:defRPr>
                  </a:pPr>
                  <a:endParaRPr lang="en-US"/>
                </a:p>
              </c:txPr>
              <c:dLblPos val="inEnd"/>
              <c:showLegendKey val="0"/>
              <c:showVal val="0"/>
              <c:showCatName val="1"/>
              <c:showSerName val="0"/>
              <c:showPercent val="1"/>
              <c:showBubbleSize val="0"/>
              <c:extLst>
                <c:ext xmlns:c16="http://schemas.microsoft.com/office/drawing/2014/chart" uri="{C3380CC4-5D6E-409C-BE32-E72D297353CC}">
                  <c16:uniqueId val="{00000014-CB50-B44F-AA3B-DDFE09A337B0}"/>
                </c:ext>
              </c:extLst>
            </c:dLbl>
            <c:dLbl>
              <c:idx val="4"/>
              <c:spPr>
                <a:solidFill>
                  <a:schemeClr val="lt1">
                    <a:alpha val="90000"/>
                  </a:schemeClr>
                </a:solidFill>
                <a:ln w="12700" cap="flat" cmpd="sng" algn="ctr">
                  <a:solidFill>
                    <a:schemeClr val="accent5"/>
                  </a:solidFill>
                  <a:round/>
                </a:ln>
                <a:effectLst>
                  <a:outerShdw blurRad="50800" dist="38100" dir="2700000" algn="tl" rotWithShape="0">
                    <a:schemeClr val="accent5">
                      <a:lumMod val="75000"/>
                      <a:alpha val="40000"/>
                    </a:scheme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5"/>
                      </a:solidFill>
                      <a:effectLst/>
                      <a:latin typeface="+mn-lt"/>
                      <a:ea typeface="+mn-ea"/>
                      <a:cs typeface="+mn-cs"/>
                    </a:defRPr>
                  </a:pPr>
                  <a:endParaRPr lang="en-US"/>
                </a:p>
              </c:txPr>
              <c:dLblPos val="inEnd"/>
              <c:showLegendKey val="0"/>
              <c:showVal val="0"/>
              <c:showCatName val="1"/>
              <c:showSerName val="0"/>
              <c:showPercent val="1"/>
              <c:showBubbleSize val="0"/>
              <c:extLst>
                <c:ext xmlns:c16="http://schemas.microsoft.com/office/drawing/2014/chart" uri="{C3380CC4-5D6E-409C-BE32-E72D297353CC}">
                  <c16:uniqueId val="{00000016-CB50-B44F-AA3B-DDFE09A337B0}"/>
                </c:ext>
              </c:extLst>
            </c:dLbl>
            <c:dLbl>
              <c:idx val="5"/>
              <c:spPr>
                <a:solidFill>
                  <a:schemeClr val="lt1">
                    <a:alpha val="90000"/>
                  </a:schemeClr>
                </a:solidFill>
                <a:ln w="12700" cap="flat" cmpd="sng" algn="ctr">
                  <a:solidFill>
                    <a:schemeClr val="accent6"/>
                  </a:solidFill>
                  <a:round/>
                </a:ln>
                <a:effectLst>
                  <a:outerShdw blurRad="50800" dist="38100" dir="2700000" algn="tl" rotWithShape="0">
                    <a:schemeClr val="accent6">
                      <a:lumMod val="75000"/>
                      <a:alpha val="40000"/>
                    </a:scheme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6"/>
                      </a:solidFill>
                      <a:effectLst/>
                      <a:latin typeface="+mn-lt"/>
                      <a:ea typeface="+mn-ea"/>
                      <a:cs typeface="+mn-cs"/>
                    </a:defRPr>
                  </a:pPr>
                  <a:endParaRPr lang="en-US"/>
                </a:p>
              </c:txPr>
              <c:dLblPos val="inEnd"/>
              <c:showLegendKey val="0"/>
              <c:showVal val="0"/>
              <c:showCatName val="1"/>
              <c:showSerName val="0"/>
              <c:showPercent val="1"/>
              <c:showBubbleSize val="0"/>
              <c:extLst>
                <c:ext xmlns:c16="http://schemas.microsoft.com/office/drawing/2014/chart" uri="{C3380CC4-5D6E-409C-BE32-E72D297353CC}">
                  <c16:uniqueId val="{00000018-CB50-B44F-AA3B-DDFE09A337B0}"/>
                </c:ext>
              </c:extLst>
            </c:dLbl>
            <c:spPr>
              <a:solidFill>
                <a:sysClr val="window" lastClr="FFFFFF">
                  <a:alpha val="90000"/>
                </a:sysClr>
              </a:solidFill>
              <a:ln w="12700" cap="flat" cmpd="sng" algn="ctr">
                <a:solidFill>
                  <a:srgbClr val="629DD1"/>
                </a:solidFill>
                <a:round/>
              </a:ln>
              <a:effectLst>
                <a:outerShdw blurRad="50800" dist="38100" dir="2700000" algn="tl" rotWithShape="0">
                  <a:srgbClr val="629DD1">
                    <a:lumMod val="75000"/>
                    <a:alpha val="40000"/>
                  </a:srgbClr>
                </a:outerShdw>
              </a:effectLst>
            </c:spPr>
            <c:dLblPos val="inEnd"/>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Ethnicity!$A$1:$A$6</c:f>
              <c:strCache>
                <c:ptCount val="6"/>
                <c:pt idx="0">
                  <c:v>Caucasian</c:v>
                </c:pt>
                <c:pt idx="1">
                  <c:v>Latin/Hispanic</c:v>
                </c:pt>
                <c:pt idx="2">
                  <c:v>Asian</c:v>
                </c:pt>
                <c:pt idx="3">
                  <c:v>Black</c:v>
                </c:pt>
                <c:pt idx="4">
                  <c:v>Native American</c:v>
                </c:pt>
                <c:pt idx="5">
                  <c:v>Other</c:v>
                </c:pt>
              </c:strCache>
            </c:strRef>
          </c:cat>
          <c:val>
            <c:numRef>
              <c:f>Ethnicity!$C$1:$C$6</c:f>
              <c:numCache>
                <c:formatCode>General</c:formatCode>
                <c:ptCount val="6"/>
                <c:pt idx="0">
                  <c:v>52.130009466708735</c:v>
                </c:pt>
                <c:pt idx="1">
                  <c:v>9.4667087409277375</c:v>
                </c:pt>
                <c:pt idx="2">
                  <c:v>1.8302303565793627</c:v>
                </c:pt>
                <c:pt idx="3">
                  <c:v>35.153045124644997</c:v>
                </c:pt>
                <c:pt idx="4" formatCode="0%">
                  <c:v>4.1022404544020195E-3</c:v>
                </c:pt>
                <c:pt idx="5" formatCode="0%">
                  <c:v>1.0097822656989587E-2</c:v>
                </c:pt>
              </c:numCache>
            </c:numRef>
          </c:val>
          <c:extLst>
            <c:ext xmlns:c16="http://schemas.microsoft.com/office/drawing/2014/chart" uri="{C3380CC4-5D6E-409C-BE32-E72D297353CC}">
              <c16:uniqueId val="{00000019-CB50-B44F-AA3B-DDFE09A337B0}"/>
            </c:ext>
          </c:extLst>
        </c:ser>
        <c:ser>
          <c:idx val="2"/>
          <c:order val="2"/>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1B-CB50-B44F-AA3B-DDFE09A337B0}"/>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1D-CB50-B44F-AA3B-DDFE09A337B0}"/>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c:ext xmlns:c16="http://schemas.microsoft.com/office/drawing/2014/chart" uri="{C3380CC4-5D6E-409C-BE32-E72D297353CC}">
                <c16:uniqueId val="{0000001F-CB50-B44F-AA3B-DDFE09A337B0}"/>
              </c:ext>
            </c:extLst>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c:ext xmlns:c16="http://schemas.microsoft.com/office/drawing/2014/chart" uri="{C3380CC4-5D6E-409C-BE32-E72D297353CC}">
                <c16:uniqueId val="{00000021-CB50-B44F-AA3B-DDFE09A337B0}"/>
              </c:ext>
            </c:extLst>
          </c:dPt>
          <c:dPt>
            <c:idx val="4"/>
            <c:bubble3D val="0"/>
            <c:spPr>
              <a:solidFill>
                <a:schemeClr val="accent5">
                  <a:alpha val="90000"/>
                </a:schemeClr>
              </a:solidFill>
              <a:ln w="19050">
                <a:solidFill>
                  <a:schemeClr val="accent5">
                    <a:lumMod val="75000"/>
                  </a:schemeClr>
                </a:solidFill>
              </a:ln>
              <a:effectLst>
                <a:innerShdw blurRad="114300">
                  <a:schemeClr val="accent5">
                    <a:lumMod val="75000"/>
                  </a:schemeClr>
                </a:innerShdw>
              </a:effectLst>
              <a:scene3d>
                <a:camera prst="orthographicFront"/>
                <a:lightRig rig="threePt" dir="t"/>
              </a:scene3d>
              <a:sp3d contourW="19050" prstMaterial="flat">
                <a:contourClr>
                  <a:schemeClr val="accent5">
                    <a:lumMod val="75000"/>
                  </a:schemeClr>
                </a:contourClr>
              </a:sp3d>
            </c:spPr>
            <c:extLst>
              <c:ext xmlns:c16="http://schemas.microsoft.com/office/drawing/2014/chart" uri="{C3380CC4-5D6E-409C-BE32-E72D297353CC}">
                <c16:uniqueId val="{00000023-CB50-B44F-AA3B-DDFE09A337B0}"/>
              </c:ext>
            </c:extLst>
          </c:dPt>
          <c:dPt>
            <c:idx val="5"/>
            <c:bubble3D val="0"/>
            <c:spPr>
              <a:solidFill>
                <a:schemeClr val="accent6">
                  <a:alpha val="90000"/>
                </a:schemeClr>
              </a:solidFill>
              <a:ln w="19050">
                <a:solidFill>
                  <a:schemeClr val="accent6">
                    <a:lumMod val="75000"/>
                  </a:schemeClr>
                </a:solidFill>
              </a:ln>
              <a:effectLst>
                <a:innerShdw blurRad="114300">
                  <a:schemeClr val="accent6">
                    <a:lumMod val="75000"/>
                  </a:schemeClr>
                </a:innerShdw>
              </a:effectLst>
              <a:scene3d>
                <a:camera prst="orthographicFront"/>
                <a:lightRig rig="threePt" dir="t"/>
              </a:scene3d>
              <a:sp3d contourW="19050" prstMaterial="flat">
                <a:contourClr>
                  <a:schemeClr val="accent6">
                    <a:lumMod val="75000"/>
                  </a:schemeClr>
                </a:contourClr>
              </a:sp3d>
            </c:spPr>
            <c:extLst>
              <c:ext xmlns:c16="http://schemas.microsoft.com/office/drawing/2014/chart" uri="{C3380CC4-5D6E-409C-BE32-E72D297353CC}">
                <c16:uniqueId val="{00000025-CB50-B44F-AA3B-DDFE09A337B0}"/>
              </c:ext>
            </c:extLst>
          </c:dPt>
          <c:dLbls>
            <c:dLbl>
              <c:idx val="0"/>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1"/>
                      </a:solidFill>
                      <a:effectLst/>
                      <a:latin typeface="+mn-lt"/>
                      <a:ea typeface="+mn-ea"/>
                      <a:cs typeface="+mn-cs"/>
                    </a:defRPr>
                  </a:pPr>
                  <a:endParaRPr lang="en-US"/>
                </a:p>
              </c:txPr>
              <c:dLblPos val="inEnd"/>
              <c:showLegendKey val="0"/>
              <c:showVal val="0"/>
              <c:showCatName val="1"/>
              <c:showSerName val="0"/>
              <c:showPercent val="1"/>
              <c:showBubbleSize val="0"/>
              <c:extLst>
                <c:ext xmlns:c16="http://schemas.microsoft.com/office/drawing/2014/chart" uri="{C3380CC4-5D6E-409C-BE32-E72D297353CC}">
                  <c16:uniqueId val="{0000001B-CB50-B44F-AA3B-DDFE09A337B0}"/>
                </c:ext>
              </c:extLst>
            </c:dLbl>
            <c:dLbl>
              <c:idx val="1"/>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2"/>
                      </a:solidFill>
                      <a:effectLst/>
                      <a:latin typeface="+mn-lt"/>
                      <a:ea typeface="+mn-ea"/>
                      <a:cs typeface="+mn-cs"/>
                    </a:defRPr>
                  </a:pPr>
                  <a:endParaRPr lang="en-US"/>
                </a:p>
              </c:txPr>
              <c:dLblPos val="inEnd"/>
              <c:showLegendKey val="0"/>
              <c:showVal val="0"/>
              <c:showCatName val="1"/>
              <c:showSerName val="0"/>
              <c:showPercent val="1"/>
              <c:showBubbleSize val="0"/>
              <c:extLst>
                <c:ext xmlns:c16="http://schemas.microsoft.com/office/drawing/2014/chart" uri="{C3380CC4-5D6E-409C-BE32-E72D297353CC}">
                  <c16:uniqueId val="{0000001D-CB50-B44F-AA3B-DDFE09A337B0}"/>
                </c:ext>
              </c:extLst>
            </c:dLbl>
            <c:dLbl>
              <c:idx val="2"/>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3"/>
                      </a:solidFill>
                      <a:effectLst/>
                      <a:latin typeface="+mn-lt"/>
                      <a:ea typeface="+mn-ea"/>
                      <a:cs typeface="+mn-cs"/>
                    </a:defRPr>
                  </a:pPr>
                  <a:endParaRPr lang="en-US"/>
                </a:p>
              </c:txPr>
              <c:dLblPos val="inEnd"/>
              <c:showLegendKey val="0"/>
              <c:showVal val="0"/>
              <c:showCatName val="1"/>
              <c:showSerName val="0"/>
              <c:showPercent val="1"/>
              <c:showBubbleSize val="0"/>
              <c:extLst>
                <c:ext xmlns:c16="http://schemas.microsoft.com/office/drawing/2014/chart" uri="{C3380CC4-5D6E-409C-BE32-E72D297353CC}">
                  <c16:uniqueId val="{0000001F-CB50-B44F-AA3B-DDFE09A337B0}"/>
                </c:ext>
              </c:extLst>
            </c:dLbl>
            <c:dLbl>
              <c:idx val="3"/>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4"/>
                      </a:solidFill>
                      <a:effectLst/>
                      <a:latin typeface="+mn-lt"/>
                      <a:ea typeface="+mn-ea"/>
                      <a:cs typeface="+mn-cs"/>
                    </a:defRPr>
                  </a:pPr>
                  <a:endParaRPr lang="en-US"/>
                </a:p>
              </c:txPr>
              <c:dLblPos val="inEnd"/>
              <c:showLegendKey val="0"/>
              <c:showVal val="0"/>
              <c:showCatName val="1"/>
              <c:showSerName val="0"/>
              <c:showPercent val="1"/>
              <c:showBubbleSize val="0"/>
              <c:extLst>
                <c:ext xmlns:c16="http://schemas.microsoft.com/office/drawing/2014/chart" uri="{C3380CC4-5D6E-409C-BE32-E72D297353CC}">
                  <c16:uniqueId val="{00000021-CB50-B44F-AA3B-DDFE09A337B0}"/>
                </c:ext>
              </c:extLst>
            </c:dLbl>
            <c:dLbl>
              <c:idx val="4"/>
              <c:spPr>
                <a:solidFill>
                  <a:schemeClr val="lt1">
                    <a:alpha val="90000"/>
                  </a:schemeClr>
                </a:solidFill>
                <a:ln w="12700" cap="flat" cmpd="sng" algn="ctr">
                  <a:solidFill>
                    <a:schemeClr val="accent5"/>
                  </a:solidFill>
                  <a:round/>
                </a:ln>
                <a:effectLst>
                  <a:outerShdw blurRad="50800" dist="38100" dir="2700000" algn="tl" rotWithShape="0">
                    <a:schemeClr val="accent5">
                      <a:lumMod val="75000"/>
                      <a:alpha val="40000"/>
                    </a:scheme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5"/>
                      </a:solidFill>
                      <a:effectLst/>
                      <a:latin typeface="+mn-lt"/>
                      <a:ea typeface="+mn-ea"/>
                      <a:cs typeface="+mn-cs"/>
                    </a:defRPr>
                  </a:pPr>
                  <a:endParaRPr lang="en-US"/>
                </a:p>
              </c:txPr>
              <c:dLblPos val="inEnd"/>
              <c:showLegendKey val="0"/>
              <c:showVal val="0"/>
              <c:showCatName val="1"/>
              <c:showSerName val="0"/>
              <c:showPercent val="1"/>
              <c:showBubbleSize val="0"/>
              <c:extLst>
                <c:ext xmlns:c16="http://schemas.microsoft.com/office/drawing/2014/chart" uri="{C3380CC4-5D6E-409C-BE32-E72D297353CC}">
                  <c16:uniqueId val="{00000023-CB50-B44F-AA3B-DDFE09A337B0}"/>
                </c:ext>
              </c:extLst>
            </c:dLbl>
            <c:dLbl>
              <c:idx val="5"/>
              <c:spPr>
                <a:solidFill>
                  <a:schemeClr val="lt1">
                    <a:alpha val="90000"/>
                  </a:schemeClr>
                </a:solidFill>
                <a:ln w="12700" cap="flat" cmpd="sng" algn="ctr">
                  <a:solidFill>
                    <a:schemeClr val="accent6"/>
                  </a:solidFill>
                  <a:round/>
                </a:ln>
                <a:effectLst>
                  <a:outerShdw blurRad="50800" dist="38100" dir="2700000" algn="tl" rotWithShape="0">
                    <a:schemeClr val="accent6">
                      <a:lumMod val="75000"/>
                      <a:alpha val="40000"/>
                    </a:scheme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6"/>
                      </a:solidFill>
                      <a:effectLst/>
                      <a:latin typeface="+mn-lt"/>
                      <a:ea typeface="+mn-ea"/>
                      <a:cs typeface="+mn-cs"/>
                    </a:defRPr>
                  </a:pPr>
                  <a:endParaRPr lang="en-US"/>
                </a:p>
              </c:txPr>
              <c:dLblPos val="inEnd"/>
              <c:showLegendKey val="0"/>
              <c:showVal val="0"/>
              <c:showCatName val="1"/>
              <c:showSerName val="0"/>
              <c:showPercent val="1"/>
              <c:showBubbleSize val="0"/>
              <c:extLst>
                <c:ext xmlns:c16="http://schemas.microsoft.com/office/drawing/2014/chart" uri="{C3380CC4-5D6E-409C-BE32-E72D297353CC}">
                  <c16:uniqueId val="{00000025-CB50-B44F-AA3B-DDFE09A337B0}"/>
                </c:ext>
              </c:extLst>
            </c:dLbl>
            <c:spPr>
              <a:solidFill>
                <a:sysClr val="window" lastClr="FFFFFF">
                  <a:alpha val="90000"/>
                </a:sysClr>
              </a:solidFill>
              <a:ln w="12700" cap="flat" cmpd="sng" algn="ctr">
                <a:solidFill>
                  <a:srgbClr val="297FD5"/>
                </a:solidFill>
                <a:round/>
              </a:ln>
              <a:effectLst>
                <a:outerShdw blurRad="50800" dist="38100" dir="2700000" algn="tl" rotWithShape="0">
                  <a:srgbClr val="297FD5">
                    <a:lumMod val="75000"/>
                    <a:alpha val="40000"/>
                  </a:srgbClr>
                </a:outerShdw>
              </a:effectLst>
            </c:spPr>
            <c:dLblPos val="inEnd"/>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Ethnicity!$A$1:$A$6</c:f>
              <c:strCache>
                <c:ptCount val="6"/>
                <c:pt idx="0">
                  <c:v>Caucasian</c:v>
                </c:pt>
                <c:pt idx="1">
                  <c:v>Latin/Hispanic</c:v>
                </c:pt>
                <c:pt idx="2">
                  <c:v>Asian</c:v>
                </c:pt>
                <c:pt idx="3">
                  <c:v>Black</c:v>
                </c:pt>
                <c:pt idx="4">
                  <c:v>Native American</c:v>
                </c:pt>
                <c:pt idx="5">
                  <c:v>Other</c:v>
                </c:pt>
              </c:strCache>
            </c:strRef>
          </c:cat>
          <c:val>
            <c:numRef>
              <c:f>Ethnicity!$D$1:$D$6</c:f>
              <c:numCache>
                <c:formatCode>0%</c:formatCode>
                <c:ptCount val="6"/>
                <c:pt idx="0">
                  <c:v>0.52</c:v>
                </c:pt>
                <c:pt idx="1">
                  <c:v>9.5000000000000001E-2</c:v>
                </c:pt>
                <c:pt idx="2">
                  <c:v>0.02</c:v>
                </c:pt>
                <c:pt idx="3">
                  <c:v>0.35</c:v>
                </c:pt>
                <c:pt idx="4">
                  <c:v>0</c:v>
                </c:pt>
                <c:pt idx="5">
                  <c:v>0.01</c:v>
                </c:pt>
              </c:numCache>
            </c:numRef>
          </c:val>
          <c:extLst>
            <c:ext xmlns:c16="http://schemas.microsoft.com/office/drawing/2014/chart" uri="{C3380CC4-5D6E-409C-BE32-E72D297353CC}">
              <c16:uniqueId val="{00000026-CB50-B44F-AA3B-DDFE09A337B0}"/>
            </c:ext>
          </c:extLst>
        </c:ser>
        <c:dLbls>
          <c:dLblPos val="in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4"/>
            <c:invertIfNegative val="0"/>
            <c:bubble3D val="0"/>
            <c:spPr>
              <a:solidFill>
                <a:schemeClr val="accent2"/>
              </a:solidFill>
              <a:ln>
                <a:solidFill>
                  <a:srgbClr val="FFC000"/>
                </a:solidFill>
              </a:ln>
              <a:effectLst/>
            </c:spPr>
            <c:extLst>
              <c:ext xmlns:c16="http://schemas.microsoft.com/office/drawing/2014/chart" uri="{C3380CC4-5D6E-409C-BE32-E72D297353CC}">
                <c16:uniqueId val="{00000001-0F11-BE4B-A9E0-BFE4612C27A5}"/>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Sheet1!$A$11:$A$16</c:f>
              <c:strCache>
                <c:ptCount val="6"/>
                <c:pt idx="0">
                  <c:v>Tuscaloosa County, AL</c:v>
                </c:pt>
                <c:pt idx="1">
                  <c:v>Albemarle County, VA</c:v>
                </c:pt>
                <c:pt idx="2">
                  <c:v>Knox County, TN</c:v>
                </c:pt>
                <c:pt idx="3">
                  <c:v>Clarke County, GA</c:v>
                </c:pt>
                <c:pt idx="4">
                  <c:v>Alachua County, FL</c:v>
                </c:pt>
                <c:pt idx="5">
                  <c:v>Leon County, FL</c:v>
                </c:pt>
              </c:strCache>
            </c:strRef>
          </c:cat>
          <c:val>
            <c:numRef>
              <c:f>Sheet1!$B$11:$B$16</c:f>
              <c:numCache>
                <c:formatCode>General</c:formatCode>
                <c:ptCount val="6"/>
                <c:pt idx="0">
                  <c:v>7.1</c:v>
                </c:pt>
                <c:pt idx="1">
                  <c:v>7.9</c:v>
                </c:pt>
                <c:pt idx="2">
                  <c:v>8.6999999999999993</c:v>
                </c:pt>
                <c:pt idx="3">
                  <c:v>8.9</c:v>
                </c:pt>
                <c:pt idx="4">
                  <c:v>10.9</c:v>
                </c:pt>
                <c:pt idx="5">
                  <c:v>13.1</c:v>
                </c:pt>
              </c:numCache>
            </c:numRef>
          </c:val>
          <c:extLst>
            <c:ext xmlns:c16="http://schemas.microsoft.com/office/drawing/2014/chart" uri="{C3380CC4-5D6E-409C-BE32-E72D297353CC}">
              <c16:uniqueId val="{00000002-0F11-BE4B-A9E0-BFE4612C27A5}"/>
            </c:ext>
          </c:extLst>
        </c:ser>
        <c:dLbls>
          <c:showLegendKey val="0"/>
          <c:showVal val="1"/>
          <c:showCatName val="0"/>
          <c:showSerName val="0"/>
          <c:showPercent val="0"/>
          <c:showBubbleSize val="0"/>
        </c:dLbls>
        <c:gapWidth val="6"/>
        <c:axId val="797722367"/>
        <c:axId val="797063039"/>
      </c:barChart>
      <c:catAx>
        <c:axId val="79772236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baseline="0">
                <a:solidFill>
                  <a:schemeClr val="tx1">
                    <a:lumMod val="65000"/>
                    <a:lumOff val="35000"/>
                  </a:schemeClr>
                </a:solidFill>
                <a:latin typeface="+mn-lt"/>
                <a:ea typeface="+mn-ea"/>
                <a:cs typeface="+mn-cs"/>
              </a:defRPr>
            </a:pPr>
            <a:endParaRPr lang="en-US"/>
          </a:p>
        </c:txPr>
        <c:crossAx val="797063039"/>
        <c:crosses val="autoZero"/>
        <c:auto val="1"/>
        <c:lblAlgn val="ctr"/>
        <c:lblOffset val="100"/>
        <c:noMultiLvlLbl val="0"/>
      </c:catAx>
      <c:valAx>
        <c:axId val="797063039"/>
        <c:scaling>
          <c:orientation val="minMax"/>
        </c:scaling>
        <c:delete val="1"/>
        <c:axPos val="b"/>
        <c:numFmt formatCode="General" sourceLinked="1"/>
        <c:majorTickMark val="none"/>
        <c:minorTickMark val="none"/>
        <c:tickLblPos val="nextTo"/>
        <c:crossAx val="7977223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6"/>
            <c:invertIfNegative val="0"/>
            <c:bubble3D val="0"/>
            <c:spPr>
              <a:solidFill>
                <a:schemeClr val="accent2"/>
              </a:solidFill>
              <a:ln>
                <a:noFill/>
              </a:ln>
              <a:effectLst/>
            </c:spPr>
            <c:extLst>
              <c:ext xmlns:c16="http://schemas.microsoft.com/office/drawing/2014/chart" uri="{C3380CC4-5D6E-409C-BE32-E72D297353CC}">
                <c16:uniqueId val="{00000001-C706-9949-B3AD-99649E3EC1AA}"/>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Sheet1!$A$1:$A$7</c:f>
              <c:strCache>
                <c:ptCount val="7"/>
                <c:pt idx="0">
                  <c:v>Louisville</c:v>
                </c:pt>
                <c:pt idx="1">
                  <c:v>Kansas City</c:v>
                </c:pt>
                <c:pt idx="2">
                  <c:v>Nashville</c:v>
                </c:pt>
                <c:pt idx="3">
                  <c:v>Indianapolis</c:v>
                </c:pt>
                <c:pt idx="4">
                  <c:v>Memphis </c:v>
                </c:pt>
                <c:pt idx="5">
                  <c:v>Miami </c:v>
                </c:pt>
                <c:pt idx="6">
                  <c:v>Gainesville</c:v>
                </c:pt>
              </c:strCache>
            </c:strRef>
          </c:cat>
          <c:val>
            <c:numRef>
              <c:f>Sheet1!$B$1:$B$7</c:f>
              <c:numCache>
                <c:formatCode>General</c:formatCode>
                <c:ptCount val="7"/>
                <c:pt idx="0">
                  <c:v>3.4</c:v>
                </c:pt>
                <c:pt idx="1">
                  <c:v>3.5</c:v>
                </c:pt>
                <c:pt idx="2">
                  <c:v>3.6</c:v>
                </c:pt>
                <c:pt idx="3">
                  <c:v>4.0999999999999996</c:v>
                </c:pt>
                <c:pt idx="4">
                  <c:v>6.6</c:v>
                </c:pt>
                <c:pt idx="5">
                  <c:v>7.2</c:v>
                </c:pt>
                <c:pt idx="6">
                  <c:v>10.9</c:v>
                </c:pt>
              </c:numCache>
            </c:numRef>
          </c:val>
          <c:extLst>
            <c:ext xmlns:c16="http://schemas.microsoft.com/office/drawing/2014/chart" uri="{C3380CC4-5D6E-409C-BE32-E72D297353CC}">
              <c16:uniqueId val="{00000000-C706-9949-B3AD-99649E3EC1AA}"/>
            </c:ext>
          </c:extLst>
        </c:ser>
        <c:dLbls>
          <c:showLegendKey val="0"/>
          <c:showVal val="1"/>
          <c:showCatName val="0"/>
          <c:showSerName val="0"/>
          <c:showPercent val="0"/>
          <c:showBubbleSize val="0"/>
        </c:dLbls>
        <c:gapWidth val="6"/>
        <c:axId val="443071440"/>
        <c:axId val="818752688"/>
      </c:barChart>
      <c:catAx>
        <c:axId val="4430714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baseline="0">
                <a:solidFill>
                  <a:schemeClr val="tx1">
                    <a:lumMod val="65000"/>
                    <a:lumOff val="35000"/>
                  </a:schemeClr>
                </a:solidFill>
                <a:latin typeface="+mn-lt"/>
                <a:ea typeface="+mn-ea"/>
                <a:cs typeface="+mn-cs"/>
              </a:defRPr>
            </a:pPr>
            <a:endParaRPr lang="en-US"/>
          </a:p>
        </c:txPr>
        <c:crossAx val="818752688"/>
        <c:crosses val="autoZero"/>
        <c:auto val="1"/>
        <c:lblAlgn val="ctr"/>
        <c:lblOffset val="100"/>
        <c:noMultiLvlLbl val="0"/>
      </c:catAx>
      <c:valAx>
        <c:axId val="818752688"/>
        <c:scaling>
          <c:orientation val="minMax"/>
        </c:scaling>
        <c:delete val="1"/>
        <c:axPos val="b"/>
        <c:numFmt formatCode="General" sourceLinked="1"/>
        <c:majorTickMark val="none"/>
        <c:minorTickMark val="none"/>
        <c:tickLblPos val="nextTo"/>
        <c:crossAx val="443071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5.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6.xml><?xml version="1.0" encoding="utf-8"?>
<cs:colorStyle xmlns:cs="http://schemas.microsoft.com/office/drawing/2012/chartStyle" xmlns:a="http://schemas.openxmlformats.org/drawingml/2006/main" meth="withinLinear" id="14">
  <a:schemeClr val="accent1"/>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ata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ata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4" Type="http://schemas.openxmlformats.org/officeDocument/2006/relationships/image" Target="../media/image41.svg"/></Relationships>
</file>

<file path=ppt/diagrams/_rels/data16.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ata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51.svg"/></Relationships>
</file>

<file path=ppt/diagrams/_rels/data18.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4.png"/><Relationship Id="rId7" Type="http://schemas.openxmlformats.org/officeDocument/2006/relationships/image" Target="../media/image42.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6.svg"/><Relationship Id="rId5" Type="http://schemas.openxmlformats.org/officeDocument/2006/relationships/image" Target="../media/image48.png"/><Relationship Id="rId4" Type="http://schemas.openxmlformats.org/officeDocument/2006/relationships/image" Target="../media/image55.svg"/></Relationships>
</file>

<file path=ppt/diagrams/_rels/data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svg"/><Relationship Id="rId1" Type="http://schemas.openxmlformats.org/officeDocument/2006/relationships/image" Target="../media/image58.png"/><Relationship Id="rId4" Type="http://schemas.openxmlformats.org/officeDocument/2006/relationships/image" Target="../media/image61.svg"/></Relationships>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ata2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svg"/><Relationship Id="rId1" Type="http://schemas.openxmlformats.org/officeDocument/2006/relationships/image" Target="../media/image64.png"/><Relationship Id="rId4" Type="http://schemas.openxmlformats.org/officeDocument/2006/relationships/image" Target="../media/image67.svg"/></Relationships>
</file>

<file path=ppt/diagrams/_rels/data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4" Type="http://schemas.openxmlformats.org/officeDocument/2006/relationships/image" Target="../media/image41.svg"/></Relationships>
</file>

<file path=ppt/diagrams/_rels/drawing16.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rawing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51.svg"/></Relationships>
</file>

<file path=ppt/diagrams/_rels/drawing18.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4.png"/><Relationship Id="rId7" Type="http://schemas.openxmlformats.org/officeDocument/2006/relationships/image" Target="../media/image42.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6.svg"/><Relationship Id="rId5" Type="http://schemas.openxmlformats.org/officeDocument/2006/relationships/image" Target="../media/image48.png"/><Relationship Id="rId4" Type="http://schemas.openxmlformats.org/officeDocument/2006/relationships/image" Target="../media/image55.svg"/></Relationships>
</file>

<file path=ppt/diagrams/_rels/drawing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svg"/><Relationship Id="rId1" Type="http://schemas.openxmlformats.org/officeDocument/2006/relationships/image" Target="../media/image58.png"/><Relationship Id="rId4" Type="http://schemas.openxmlformats.org/officeDocument/2006/relationships/image" Target="../media/image6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2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svg"/><Relationship Id="rId1" Type="http://schemas.openxmlformats.org/officeDocument/2006/relationships/image" Target="../media/image64.png"/><Relationship Id="rId4" Type="http://schemas.openxmlformats.org/officeDocument/2006/relationships/image" Target="../media/image6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35DBB2-4104-43F4-82FC-341789C8861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67C75E7-3682-45F1-9458-9499A9932F8B}">
      <dgm:prSet/>
      <dgm:spPr/>
      <dgm:t>
        <a:bodyPr/>
        <a:lstStyle/>
        <a:p>
          <a:pPr>
            <a:lnSpc>
              <a:spcPct val="100000"/>
            </a:lnSpc>
          </a:pPr>
          <a:r>
            <a:rPr lang="en-US" dirty="0"/>
            <a:t>North Central Florida nonprofits recovering, reserves are growing</a:t>
          </a:r>
        </a:p>
      </dgm:t>
    </dgm:pt>
    <dgm:pt modelId="{46C6CC1D-261F-473B-BEA2-2E8A13729C4C}" type="parTrans" cxnId="{CB3EC698-4C3A-4239-93F1-93E76479CCC6}">
      <dgm:prSet/>
      <dgm:spPr/>
      <dgm:t>
        <a:bodyPr/>
        <a:lstStyle/>
        <a:p>
          <a:endParaRPr lang="en-US"/>
        </a:p>
      </dgm:t>
    </dgm:pt>
    <dgm:pt modelId="{EC553474-51B4-471A-BD67-1DFFC8044326}" type="sibTrans" cxnId="{CB3EC698-4C3A-4239-93F1-93E76479CCC6}">
      <dgm:prSet/>
      <dgm:spPr/>
      <dgm:t>
        <a:bodyPr/>
        <a:lstStyle/>
        <a:p>
          <a:endParaRPr lang="en-US"/>
        </a:p>
      </dgm:t>
    </dgm:pt>
    <dgm:pt modelId="{D147DBDE-738D-47CA-85A8-75839D8897B4}">
      <dgm:prSet/>
      <dgm:spPr/>
      <dgm:t>
        <a:bodyPr/>
        <a:lstStyle/>
        <a:p>
          <a:pPr>
            <a:lnSpc>
              <a:spcPct val="100000"/>
            </a:lnSpc>
          </a:pPr>
          <a:r>
            <a:rPr lang="en-US" dirty="0"/>
            <a:t>Tough decisions continue to challenge the sector. Revenue streams are shifting, and diversification is essential. </a:t>
          </a:r>
        </a:p>
      </dgm:t>
    </dgm:pt>
    <dgm:pt modelId="{D606CDDF-E153-4DC7-86F7-0CBD67D839BD}" type="parTrans" cxnId="{1EF24F96-1B2F-4FBE-97DA-A28829660217}">
      <dgm:prSet/>
      <dgm:spPr/>
      <dgm:t>
        <a:bodyPr/>
        <a:lstStyle/>
        <a:p>
          <a:endParaRPr lang="en-US"/>
        </a:p>
      </dgm:t>
    </dgm:pt>
    <dgm:pt modelId="{B134C8F1-F9CC-4B52-9656-91BF78AFC386}" type="sibTrans" cxnId="{1EF24F96-1B2F-4FBE-97DA-A28829660217}">
      <dgm:prSet/>
      <dgm:spPr/>
      <dgm:t>
        <a:bodyPr/>
        <a:lstStyle/>
        <a:p>
          <a:endParaRPr lang="en-US"/>
        </a:p>
      </dgm:t>
    </dgm:pt>
    <dgm:pt modelId="{092AA2CA-A564-4F33-886C-A86166A80B3D}">
      <dgm:prSet/>
      <dgm:spPr/>
      <dgm:t>
        <a:bodyPr/>
        <a:lstStyle/>
        <a:p>
          <a:pPr>
            <a:lnSpc>
              <a:spcPct val="100000"/>
            </a:lnSpc>
          </a:pPr>
          <a:r>
            <a:rPr lang="en-US" dirty="0"/>
            <a:t>Transfer of wealth is happening now! A clearly defined planned giving program is critical to sustain the local nonprofit sector. </a:t>
          </a:r>
        </a:p>
      </dgm:t>
    </dgm:pt>
    <dgm:pt modelId="{1DBEBC23-7B58-415F-B81D-B3D5470B6280}" type="parTrans" cxnId="{1125964A-9B13-4A0A-B86D-1EAECBA9F050}">
      <dgm:prSet/>
      <dgm:spPr/>
      <dgm:t>
        <a:bodyPr/>
        <a:lstStyle/>
        <a:p>
          <a:endParaRPr lang="en-US"/>
        </a:p>
      </dgm:t>
    </dgm:pt>
    <dgm:pt modelId="{15DC6D71-76A6-4CB9-ACCC-56ACD5ED0161}" type="sibTrans" cxnId="{1125964A-9B13-4A0A-B86D-1EAECBA9F050}">
      <dgm:prSet/>
      <dgm:spPr/>
      <dgm:t>
        <a:bodyPr/>
        <a:lstStyle/>
        <a:p>
          <a:endParaRPr lang="en-US"/>
        </a:p>
      </dgm:t>
    </dgm:pt>
    <dgm:pt modelId="{DD656690-49EC-4E8D-AB16-722CDC03DDB0}">
      <dgm:prSet/>
      <dgm:spPr/>
      <dgm:t>
        <a:bodyPr/>
        <a:lstStyle/>
        <a:p>
          <a:pPr>
            <a:lnSpc>
              <a:spcPct val="100000"/>
            </a:lnSpc>
          </a:pPr>
          <a:r>
            <a:rPr lang="en-US" dirty="0"/>
            <a:t>Increase need to focus on the next generation of philanthropists, meaning new and creative fundraising plans are needed</a:t>
          </a:r>
        </a:p>
      </dgm:t>
    </dgm:pt>
    <dgm:pt modelId="{26D2309A-B59F-4685-9C16-574E38DC2660}" type="parTrans" cxnId="{62D13601-B73A-4E6D-862E-7FBDCD57AB09}">
      <dgm:prSet/>
      <dgm:spPr/>
      <dgm:t>
        <a:bodyPr/>
        <a:lstStyle/>
        <a:p>
          <a:endParaRPr lang="en-US"/>
        </a:p>
      </dgm:t>
    </dgm:pt>
    <dgm:pt modelId="{B382B893-ECA0-4AC1-97C0-B8AA75BDBFF2}" type="sibTrans" cxnId="{62D13601-B73A-4E6D-862E-7FBDCD57AB09}">
      <dgm:prSet/>
      <dgm:spPr/>
      <dgm:t>
        <a:bodyPr/>
        <a:lstStyle/>
        <a:p>
          <a:endParaRPr lang="en-US"/>
        </a:p>
      </dgm:t>
    </dgm:pt>
    <dgm:pt modelId="{700C57D3-300C-48C1-94D4-6A26C1CBBB89}" type="pres">
      <dgm:prSet presAssocID="{9F35DBB2-4104-43F4-82FC-341789C88617}" presName="root" presStyleCnt="0">
        <dgm:presLayoutVars>
          <dgm:dir/>
          <dgm:resizeHandles val="exact"/>
        </dgm:presLayoutVars>
      </dgm:prSet>
      <dgm:spPr/>
    </dgm:pt>
    <dgm:pt modelId="{2CB87202-5574-4639-AC7E-446923D89678}" type="pres">
      <dgm:prSet presAssocID="{E67C75E7-3682-45F1-9458-9499A9932F8B}" presName="compNode" presStyleCnt="0"/>
      <dgm:spPr/>
    </dgm:pt>
    <dgm:pt modelId="{46FC2443-99D6-4F7C-8EEC-A279F8046E79}" type="pres">
      <dgm:prSet presAssocID="{E67C75E7-3682-45F1-9458-9499A9932F8B}" presName="bgRect" presStyleLbl="bgShp" presStyleIdx="0" presStyleCnt="4"/>
      <dgm:spPr/>
    </dgm:pt>
    <dgm:pt modelId="{7AAF7ABB-06C6-4686-97D1-CFE71C202C12}" type="pres">
      <dgm:prSet presAssocID="{E67C75E7-3682-45F1-9458-9499A9932F8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rker"/>
        </a:ext>
      </dgm:extLst>
    </dgm:pt>
    <dgm:pt modelId="{558B06F1-4769-4AE7-AF67-222B0A4380B0}" type="pres">
      <dgm:prSet presAssocID="{E67C75E7-3682-45F1-9458-9499A9932F8B}" presName="spaceRect" presStyleCnt="0"/>
      <dgm:spPr/>
    </dgm:pt>
    <dgm:pt modelId="{93F83B2A-8958-4B77-AE02-0999B64F97DC}" type="pres">
      <dgm:prSet presAssocID="{E67C75E7-3682-45F1-9458-9499A9932F8B}" presName="parTx" presStyleLbl="revTx" presStyleIdx="0" presStyleCnt="4">
        <dgm:presLayoutVars>
          <dgm:chMax val="0"/>
          <dgm:chPref val="0"/>
        </dgm:presLayoutVars>
      </dgm:prSet>
      <dgm:spPr/>
    </dgm:pt>
    <dgm:pt modelId="{90A28440-9B15-4055-A2BA-EB6BEC1D4798}" type="pres">
      <dgm:prSet presAssocID="{EC553474-51B4-471A-BD67-1DFFC8044326}" presName="sibTrans" presStyleCnt="0"/>
      <dgm:spPr/>
    </dgm:pt>
    <dgm:pt modelId="{A52AB5E1-9423-47BE-916A-8AE9ED1200A8}" type="pres">
      <dgm:prSet presAssocID="{D147DBDE-738D-47CA-85A8-75839D8897B4}" presName="compNode" presStyleCnt="0"/>
      <dgm:spPr/>
    </dgm:pt>
    <dgm:pt modelId="{F1559C1E-F89E-4567-BC01-7C5412E2A865}" type="pres">
      <dgm:prSet presAssocID="{D147DBDE-738D-47CA-85A8-75839D8897B4}" presName="bgRect" presStyleLbl="bgShp" presStyleIdx="1" presStyleCnt="4"/>
      <dgm:spPr/>
    </dgm:pt>
    <dgm:pt modelId="{FB92D7AF-8101-412E-BD47-5F9B26C40906}" type="pres">
      <dgm:prSet presAssocID="{D147DBDE-738D-47CA-85A8-75839D8897B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wnward trend"/>
        </a:ext>
      </dgm:extLst>
    </dgm:pt>
    <dgm:pt modelId="{A4350F68-5BF4-40A5-AC48-B266DEAEA9BE}" type="pres">
      <dgm:prSet presAssocID="{D147DBDE-738D-47CA-85A8-75839D8897B4}" presName="spaceRect" presStyleCnt="0"/>
      <dgm:spPr/>
    </dgm:pt>
    <dgm:pt modelId="{1220C424-4053-4824-800A-C908FA356643}" type="pres">
      <dgm:prSet presAssocID="{D147DBDE-738D-47CA-85A8-75839D8897B4}" presName="parTx" presStyleLbl="revTx" presStyleIdx="1" presStyleCnt="4">
        <dgm:presLayoutVars>
          <dgm:chMax val="0"/>
          <dgm:chPref val="0"/>
        </dgm:presLayoutVars>
      </dgm:prSet>
      <dgm:spPr/>
    </dgm:pt>
    <dgm:pt modelId="{1A3763DB-8F2F-4FB9-8D78-F6746051572F}" type="pres">
      <dgm:prSet presAssocID="{B134C8F1-F9CC-4B52-9656-91BF78AFC386}" presName="sibTrans" presStyleCnt="0"/>
      <dgm:spPr/>
    </dgm:pt>
    <dgm:pt modelId="{6DC7EF45-2241-4CAA-B03B-5A829DF5CF63}" type="pres">
      <dgm:prSet presAssocID="{092AA2CA-A564-4F33-886C-A86166A80B3D}" presName="compNode" presStyleCnt="0"/>
      <dgm:spPr/>
    </dgm:pt>
    <dgm:pt modelId="{990C17D9-B55E-4E6D-983B-085A5BE7FB47}" type="pres">
      <dgm:prSet presAssocID="{092AA2CA-A564-4F33-886C-A86166A80B3D}" presName="bgRect" presStyleLbl="bgShp" presStyleIdx="2" presStyleCnt="4"/>
      <dgm:spPr/>
    </dgm:pt>
    <dgm:pt modelId="{AF3FACE0-18F2-42E5-BBDB-D39ABF4ADEE1}" type="pres">
      <dgm:prSet presAssocID="{092AA2CA-A564-4F33-886C-A86166A80B3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itcoin"/>
        </a:ext>
      </dgm:extLst>
    </dgm:pt>
    <dgm:pt modelId="{7F21369A-4964-4A24-BB8A-C363507E4BBC}" type="pres">
      <dgm:prSet presAssocID="{092AA2CA-A564-4F33-886C-A86166A80B3D}" presName="spaceRect" presStyleCnt="0"/>
      <dgm:spPr/>
    </dgm:pt>
    <dgm:pt modelId="{CD5228F9-2C4E-47F1-BF9D-96252A0C3E8B}" type="pres">
      <dgm:prSet presAssocID="{092AA2CA-A564-4F33-886C-A86166A80B3D}" presName="parTx" presStyleLbl="revTx" presStyleIdx="2" presStyleCnt="4">
        <dgm:presLayoutVars>
          <dgm:chMax val="0"/>
          <dgm:chPref val="0"/>
        </dgm:presLayoutVars>
      </dgm:prSet>
      <dgm:spPr/>
    </dgm:pt>
    <dgm:pt modelId="{2803CD16-B9CB-456B-97EB-95F28960BDF6}" type="pres">
      <dgm:prSet presAssocID="{15DC6D71-76A6-4CB9-ACCC-56ACD5ED0161}" presName="sibTrans" presStyleCnt="0"/>
      <dgm:spPr/>
    </dgm:pt>
    <dgm:pt modelId="{0ADCE681-0223-4984-8CD7-4CC108041DA3}" type="pres">
      <dgm:prSet presAssocID="{DD656690-49EC-4E8D-AB16-722CDC03DDB0}" presName="compNode" presStyleCnt="0"/>
      <dgm:spPr/>
    </dgm:pt>
    <dgm:pt modelId="{B8321A31-3925-4779-8528-292AE2C9C585}" type="pres">
      <dgm:prSet presAssocID="{DD656690-49EC-4E8D-AB16-722CDC03DDB0}" presName="bgRect" presStyleLbl="bgShp" presStyleIdx="3" presStyleCnt="4"/>
      <dgm:spPr/>
    </dgm:pt>
    <dgm:pt modelId="{B4409942-A438-4655-B6AD-43673F37DB27}" type="pres">
      <dgm:prSet presAssocID="{DD656690-49EC-4E8D-AB16-722CDC03DDB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ullseye"/>
        </a:ext>
      </dgm:extLst>
    </dgm:pt>
    <dgm:pt modelId="{87032123-F434-4288-B81F-85043D005AD6}" type="pres">
      <dgm:prSet presAssocID="{DD656690-49EC-4E8D-AB16-722CDC03DDB0}" presName="spaceRect" presStyleCnt="0"/>
      <dgm:spPr/>
    </dgm:pt>
    <dgm:pt modelId="{C37B63A1-FEB5-4ED2-80A2-F8C52B6A40FA}" type="pres">
      <dgm:prSet presAssocID="{DD656690-49EC-4E8D-AB16-722CDC03DDB0}" presName="parTx" presStyleLbl="revTx" presStyleIdx="3" presStyleCnt="4">
        <dgm:presLayoutVars>
          <dgm:chMax val="0"/>
          <dgm:chPref val="0"/>
        </dgm:presLayoutVars>
      </dgm:prSet>
      <dgm:spPr/>
    </dgm:pt>
  </dgm:ptLst>
  <dgm:cxnLst>
    <dgm:cxn modelId="{62D13601-B73A-4E6D-862E-7FBDCD57AB09}" srcId="{9F35DBB2-4104-43F4-82FC-341789C88617}" destId="{DD656690-49EC-4E8D-AB16-722CDC03DDB0}" srcOrd="3" destOrd="0" parTransId="{26D2309A-B59F-4685-9C16-574E38DC2660}" sibTransId="{B382B893-ECA0-4AC1-97C0-B8AA75BDBFF2}"/>
    <dgm:cxn modelId="{71E7FD23-1AF5-41EE-B7D3-0073E4C43863}" type="presOf" srcId="{092AA2CA-A564-4F33-886C-A86166A80B3D}" destId="{CD5228F9-2C4E-47F1-BF9D-96252A0C3E8B}" srcOrd="0" destOrd="0" presId="urn:microsoft.com/office/officeart/2018/2/layout/IconVerticalSolidList"/>
    <dgm:cxn modelId="{1125964A-9B13-4A0A-B86D-1EAECBA9F050}" srcId="{9F35DBB2-4104-43F4-82FC-341789C88617}" destId="{092AA2CA-A564-4F33-886C-A86166A80B3D}" srcOrd="2" destOrd="0" parTransId="{1DBEBC23-7B58-415F-B81D-B3D5470B6280}" sibTransId="{15DC6D71-76A6-4CB9-ACCC-56ACD5ED0161}"/>
    <dgm:cxn modelId="{7CDBAC8E-1A66-4D1A-A7DE-3C5EE552B47D}" type="presOf" srcId="{9F35DBB2-4104-43F4-82FC-341789C88617}" destId="{700C57D3-300C-48C1-94D4-6A26C1CBBB89}" srcOrd="0" destOrd="0" presId="urn:microsoft.com/office/officeart/2018/2/layout/IconVerticalSolidList"/>
    <dgm:cxn modelId="{7A965691-5CB1-4415-925A-9145EA14253C}" type="presOf" srcId="{D147DBDE-738D-47CA-85A8-75839D8897B4}" destId="{1220C424-4053-4824-800A-C908FA356643}" srcOrd="0" destOrd="0" presId="urn:microsoft.com/office/officeart/2018/2/layout/IconVerticalSolidList"/>
    <dgm:cxn modelId="{1EF24F96-1B2F-4FBE-97DA-A28829660217}" srcId="{9F35DBB2-4104-43F4-82FC-341789C88617}" destId="{D147DBDE-738D-47CA-85A8-75839D8897B4}" srcOrd="1" destOrd="0" parTransId="{D606CDDF-E153-4DC7-86F7-0CBD67D839BD}" sibTransId="{B134C8F1-F9CC-4B52-9656-91BF78AFC386}"/>
    <dgm:cxn modelId="{CB3EC698-4C3A-4239-93F1-93E76479CCC6}" srcId="{9F35DBB2-4104-43F4-82FC-341789C88617}" destId="{E67C75E7-3682-45F1-9458-9499A9932F8B}" srcOrd="0" destOrd="0" parTransId="{46C6CC1D-261F-473B-BEA2-2E8A13729C4C}" sibTransId="{EC553474-51B4-471A-BD67-1DFFC8044326}"/>
    <dgm:cxn modelId="{9959F2BE-DA04-4EF0-99FE-DDD7583E60D2}" type="presOf" srcId="{DD656690-49EC-4E8D-AB16-722CDC03DDB0}" destId="{C37B63A1-FEB5-4ED2-80A2-F8C52B6A40FA}" srcOrd="0" destOrd="0" presId="urn:microsoft.com/office/officeart/2018/2/layout/IconVerticalSolidList"/>
    <dgm:cxn modelId="{CD31EEC2-7C31-425A-8D0B-09AEEDDA6106}" type="presOf" srcId="{E67C75E7-3682-45F1-9458-9499A9932F8B}" destId="{93F83B2A-8958-4B77-AE02-0999B64F97DC}" srcOrd="0" destOrd="0" presId="urn:microsoft.com/office/officeart/2018/2/layout/IconVerticalSolidList"/>
    <dgm:cxn modelId="{15E6517B-8A19-4254-8111-7B9F8B204F93}" type="presParOf" srcId="{700C57D3-300C-48C1-94D4-6A26C1CBBB89}" destId="{2CB87202-5574-4639-AC7E-446923D89678}" srcOrd="0" destOrd="0" presId="urn:microsoft.com/office/officeart/2018/2/layout/IconVerticalSolidList"/>
    <dgm:cxn modelId="{383C6131-B9F4-45FF-9CE9-707E3D0E79C6}" type="presParOf" srcId="{2CB87202-5574-4639-AC7E-446923D89678}" destId="{46FC2443-99D6-4F7C-8EEC-A279F8046E79}" srcOrd="0" destOrd="0" presId="urn:microsoft.com/office/officeart/2018/2/layout/IconVerticalSolidList"/>
    <dgm:cxn modelId="{B388A775-AB05-48CB-A035-2884723AED66}" type="presParOf" srcId="{2CB87202-5574-4639-AC7E-446923D89678}" destId="{7AAF7ABB-06C6-4686-97D1-CFE71C202C12}" srcOrd="1" destOrd="0" presId="urn:microsoft.com/office/officeart/2018/2/layout/IconVerticalSolidList"/>
    <dgm:cxn modelId="{AF3C9A3D-932E-4729-AF12-E37F740B61D3}" type="presParOf" srcId="{2CB87202-5574-4639-AC7E-446923D89678}" destId="{558B06F1-4769-4AE7-AF67-222B0A4380B0}" srcOrd="2" destOrd="0" presId="urn:microsoft.com/office/officeart/2018/2/layout/IconVerticalSolidList"/>
    <dgm:cxn modelId="{995A431B-1595-42B1-B6DF-3E0A6A3B9D89}" type="presParOf" srcId="{2CB87202-5574-4639-AC7E-446923D89678}" destId="{93F83B2A-8958-4B77-AE02-0999B64F97DC}" srcOrd="3" destOrd="0" presId="urn:microsoft.com/office/officeart/2018/2/layout/IconVerticalSolidList"/>
    <dgm:cxn modelId="{A3905B2B-B5DD-4854-BDCE-C70F6D1C66B8}" type="presParOf" srcId="{700C57D3-300C-48C1-94D4-6A26C1CBBB89}" destId="{90A28440-9B15-4055-A2BA-EB6BEC1D4798}" srcOrd="1" destOrd="0" presId="urn:microsoft.com/office/officeart/2018/2/layout/IconVerticalSolidList"/>
    <dgm:cxn modelId="{1B50ABB7-FECC-474D-A995-FB81BA08B613}" type="presParOf" srcId="{700C57D3-300C-48C1-94D4-6A26C1CBBB89}" destId="{A52AB5E1-9423-47BE-916A-8AE9ED1200A8}" srcOrd="2" destOrd="0" presId="urn:microsoft.com/office/officeart/2018/2/layout/IconVerticalSolidList"/>
    <dgm:cxn modelId="{A2D9FBCC-1520-4F10-9886-4CE2FB907EC7}" type="presParOf" srcId="{A52AB5E1-9423-47BE-916A-8AE9ED1200A8}" destId="{F1559C1E-F89E-4567-BC01-7C5412E2A865}" srcOrd="0" destOrd="0" presId="urn:microsoft.com/office/officeart/2018/2/layout/IconVerticalSolidList"/>
    <dgm:cxn modelId="{5308BD63-AB70-4541-ABB8-9E385EC5ABF5}" type="presParOf" srcId="{A52AB5E1-9423-47BE-916A-8AE9ED1200A8}" destId="{FB92D7AF-8101-412E-BD47-5F9B26C40906}" srcOrd="1" destOrd="0" presId="urn:microsoft.com/office/officeart/2018/2/layout/IconVerticalSolidList"/>
    <dgm:cxn modelId="{8953E504-86A4-4E32-BCAA-95B7D38401E1}" type="presParOf" srcId="{A52AB5E1-9423-47BE-916A-8AE9ED1200A8}" destId="{A4350F68-5BF4-40A5-AC48-B266DEAEA9BE}" srcOrd="2" destOrd="0" presId="urn:microsoft.com/office/officeart/2018/2/layout/IconVerticalSolidList"/>
    <dgm:cxn modelId="{68469207-8F7F-4C5B-A8ED-0817BF283AB7}" type="presParOf" srcId="{A52AB5E1-9423-47BE-916A-8AE9ED1200A8}" destId="{1220C424-4053-4824-800A-C908FA356643}" srcOrd="3" destOrd="0" presId="urn:microsoft.com/office/officeart/2018/2/layout/IconVerticalSolidList"/>
    <dgm:cxn modelId="{33005FD2-6428-4B37-8B1E-F70D288F15B2}" type="presParOf" srcId="{700C57D3-300C-48C1-94D4-6A26C1CBBB89}" destId="{1A3763DB-8F2F-4FB9-8D78-F6746051572F}" srcOrd="3" destOrd="0" presId="urn:microsoft.com/office/officeart/2018/2/layout/IconVerticalSolidList"/>
    <dgm:cxn modelId="{0AEA8C65-F92F-440C-B98C-831910ECF6AA}" type="presParOf" srcId="{700C57D3-300C-48C1-94D4-6A26C1CBBB89}" destId="{6DC7EF45-2241-4CAA-B03B-5A829DF5CF63}" srcOrd="4" destOrd="0" presId="urn:microsoft.com/office/officeart/2018/2/layout/IconVerticalSolidList"/>
    <dgm:cxn modelId="{465B5213-EC45-43DC-9775-F755C902C5CE}" type="presParOf" srcId="{6DC7EF45-2241-4CAA-B03B-5A829DF5CF63}" destId="{990C17D9-B55E-4E6D-983B-085A5BE7FB47}" srcOrd="0" destOrd="0" presId="urn:microsoft.com/office/officeart/2018/2/layout/IconVerticalSolidList"/>
    <dgm:cxn modelId="{BC19F51A-1BE8-4FEE-85EF-2ADA2BB6C310}" type="presParOf" srcId="{6DC7EF45-2241-4CAA-B03B-5A829DF5CF63}" destId="{AF3FACE0-18F2-42E5-BBDB-D39ABF4ADEE1}" srcOrd="1" destOrd="0" presId="urn:microsoft.com/office/officeart/2018/2/layout/IconVerticalSolidList"/>
    <dgm:cxn modelId="{05CBB684-8221-4229-800D-B74886B7658F}" type="presParOf" srcId="{6DC7EF45-2241-4CAA-B03B-5A829DF5CF63}" destId="{7F21369A-4964-4A24-BB8A-C363507E4BBC}" srcOrd="2" destOrd="0" presId="urn:microsoft.com/office/officeart/2018/2/layout/IconVerticalSolidList"/>
    <dgm:cxn modelId="{7BB1467E-D886-48D4-B6CE-17C47014DE3A}" type="presParOf" srcId="{6DC7EF45-2241-4CAA-B03B-5A829DF5CF63}" destId="{CD5228F9-2C4E-47F1-BF9D-96252A0C3E8B}" srcOrd="3" destOrd="0" presId="urn:microsoft.com/office/officeart/2018/2/layout/IconVerticalSolidList"/>
    <dgm:cxn modelId="{7105CE1A-EA9F-4258-AC6C-574FDA2C8104}" type="presParOf" srcId="{700C57D3-300C-48C1-94D4-6A26C1CBBB89}" destId="{2803CD16-B9CB-456B-97EB-95F28960BDF6}" srcOrd="5" destOrd="0" presId="urn:microsoft.com/office/officeart/2018/2/layout/IconVerticalSolidList"/>
    <dgm:cxn modelId="{C1469591-AC89-4BED-A9A3-E8C17026A079}" type="presParOf" srcId="{700C57D3-300C-48C1-94D4-6A26C1CBBB89}" destId="{0ADCE681-0223-4984-8CD7-4CC108041DA3}" srcOrd="6" destOrd="0" presId="urn:microsoft.com/office/officeart/2018/2/layout/IconVerticalSolidList"/>
    <dgm:cxn modelId="{4B0AAF40-8F1B-4FCD-8E30-3C579FB87EF8}" type="presParOf" srcId="{0ADCE681-0223-4984-8CD7-4CC108041DA3}" destId="{B8321A31-3925-4779-8528-292AE2C9C585}" srcOrd="0" destOrd="0" presId="urn:microsoft.com/office/officeart/2018/2/layout/IconVerticalSolidList"/>
    <dgm:cxn modelId="{4617D117-8420-47A8-A453-59B6021A677C}" type="presParOf" srcId="{0ADCE681-0223-4984-8CD7-4CC108041DA3}" destId="{B4409942-A438-4655-B6AD-43673F37DB27}" srcOrd="1" destOrd="0" presId="urn:microsoft.com/office/officeart/2018/2/layout/IconVerticalSolidList"/>
    <dgm:cxn modelId="{8C34DFA6-1AC6-4308-AE71-347C7E4B01C0}" type="presParOf" srcId="{0ADCE681-0223-4984-8CD7-4CC108041DA3}" destId="{87032123-F434-4288-B81F-85043D005AD6}" srcOrd="2" destOrd="0" presId="urn:microsoft.com/office/officeart/2018/2/layout/IconVerticalSolidList"/>
    <dgm:cxn modelId="{B741EF2A-5FB7-4EF2-8516-F5B9B4F103B3}" type="presParOf" srcId="{0ADCE681-0223-4984-8CD7-4CC108041DA3}" destId="{C37B63A1-FEB5-4ED2-80A2-F8C52B6A40F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D8720BE-681A-4A4B-A1AC-6A4C3F94726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E8D6746-A5E8-4F8F-8C2F-444AABD412C2}">
      <dgm:prSet/>
      <dgm:spPr/>
      <dgm:t>
        <a:bodyPr/>
        <a:lstStyle/>
        <a:p>
          <a:r>
            <a:rPr lang="en-US" dirty="0"/>
            <a:t>Foundations/Corporations: </a:t>
          </a:r>
        </a:p>
      </dgm:t>
    </dgm:pt>
    <dgm:pt modelId="{759275C4-1514-45D9-9FFF-86254232466F}" type="parTrans" cxnId="{C301A0E9-0883-4076-AF5F-4E8B69FF6269}">
      <dgm:prSet/>
      <dgm:spPr/>
      <dgm:t>
        <a:bodyPr/>
        <a:lstStyle/>
        <a:p>
          <a:endParaRPr lang="en-US"/>
        </a:p>
      </dgm:t>
    </dgm:pt>
    <dgm:pt modelId="{987203A2-7494-4925-8E7A-F535A00B915A}" type="sibTrans" cxnId="{C301A0E9-0883-4076-AF5F-4E8B69FF6269}">
      <dgm:prSet/>
      <dgm:spPr/>
      <dgm:t>
        <a:bodyPr/>
        <a:lstStyle/>
        <a:p>
          <a:endParaRPr lang="en-US"/>
        </a:p>
      </dgm:t>
    </dgm:pt>
    <dgm:pt modelId="{6A2FB666-A7E9-4C4C-A369-65A90B79DC13}">
      <dgm:prSet/>
      <dgm:spPr/>
      <dgm:t>
        <a:bodyPr/>
        <a:lstStyle/>
        <a:p>
          <a:r>
            <a:rPr lang="en-US" dirty="0"/>
            <a:t>Entrepreneurship</a:t>
          </a:r>
          <a:br>
            <a:rPr lang="en-US" dirty="0"/>
          </a:br>
          <a:endParaRPr lang="en-US" dirty="0"/>
        </a:p>
      </dgm:t>
    </dgm:pt>
    <dgm:pt modelId="{C49685B9-6924-4DE7-8BFB-7598FAE44184}" type="parTrans" cxnId="{F80E3767-2973-42B7-B3BB-FFA12F8D3FC9}">
      <dgm:prSet/>
      <dgm:spPr/>
      <dgm:t>
        <a:bodyPr/>
        <a:lstStyle/>
        <a:p>
          <a:endParaRPr lang="en-US"/>
        </a:p>
      </dgm:t>
    </dgm:pt>
    <dgm:pt modelId="{386DA513-129E-4FBF-877B-ACBA6A41B085}" type="sibTrans" cxnId="{F80E3767-2973-42B7-B3BB-FFA12F8D3FC9}">
      <dgm:prSet/>
      <dgm:spPr/>
      <dgm:t>
        <a:bodyPr/>
        <a:lstStyle/>
        <a:p>
          <a:endParaRPr lang="en-US"/>
        </a:p>
      </dgm:t>
    </dgm:pt>
    <dgm:pt modelId="{DC5A80D1-59AB-4C5E-8EE1-D5482F57E661}">
      <dgm:prSet/>
      <dgm:spPr/>
      <dgm:t>
        <a:bodyPr/>
        <a:lstStyle/>
        <a:p>
          <a:r>
            <a:rPr lang="en-US" dirty="0"/>
            <a:t>Earned Revenue:</a:t>
          </a:r>
        </a:p>
      </dgm:t>
    </dgm:pt>
    <dgm:pt modelId="{0D7B9341-0116-4D41-83A6-A70FE8C693E1}" type="parTrans" cxnId="{C1FA80EE-D9A9-42FB-A377-8AD07F7F8586}">
      <dgm:prSet/>
      <dgm:spPr/>
      <dgm:t>
        <a:bodyPr/>
        <a:lstStyle/>
        <a:p>
          <a:endParaRPr lang="en-US"/>
        </a:p>
      </dgm:t>
    </dgm:pt>
    <dgm:pt modelId="{0ADCEE6B-F47B-4AF6-9625-8A97D344E2EA}" type="sibTrans" cxnId="{C1FA80EE-D9A9-42FB-A377-8AD07F7F8586}">
      <dgm:prSet/>
      <dgm:spPr/>
      <dgm:t>
        <a:bodyPr/>
        <a:lstStyle/>
        <a:p>
          <a:endParaRPr lang="en-US"/>
        </a:p>
      </dgm:t>
    </dgm:pt>
    <dgm:pt modelId="{7EAE698F-685B-476F-B498-6BA66C30BA64}">
      <dgm:prSet/>
      <dgm:spPr/>
      <dgm:t>
        <a:bodyPr/>
        <a:lstStyle/>
        <a:p>
          <a:r>
            <a:rPr lang="en-US" dirty="0"/>
            <a:t>Health and Wellness</a:t>
          </a:r>
          <a:br>
            <a:rPr lang="en-US" dirty="0"/>
          </a:br>
          <a:endParaRPr lang="en-US" dirty="0"/>
        </a:p>
      </dgm:t>
    </dgm:pt>
    <dgm:pt modelId="{6242C1BB-B8F7-4E9D-8314-5F05D7CDF4BB}" type="parTrans" cxnId="{A86B6750-C74C-4C48-B534-E8D17D0A010D}">
      <dgm:prSet/>
      <dgm:spPr/>
      <dgm:t>
        <a:bodyPr/>
        <a:lstStyle/>
        <a:p>
          <a:endParaRPr lang="en-US"/>
        </a:p>
      </dgm:t>
    </dgm:pt>
    <dgm:pt modelId="{9E386E78-524F-4721-AAB6-36FA9A16FDE9}" type="sibTrans" cxnId="{A86B6750-C74C-4C48-B534-E8D17D0A010D}">
      <dgm:prSet/>
      <dgm:spPr/>
      <dgm:t>
        <a:bodyPr/>
        <a:lstStyle/>
        <a:p>
          <a:endParaRPr lang="en-US"/>
        </a:p>
      </dgm:t>
    </dgm:pt>
    <dgm:pt modelId="{E7D57DED-D2D6-472D-8DF5-7739AEEE6C22}">
      <dgm:prSet/>
      <dgm:spPr/>
      <dgm:t>
        <a:bodyPr/>
        <a:lstStyle/>
        <a:p>
          <a:r>
            <a:rPr lang="en-US" dirty="0"/>
            <a:t>Individual Gifts:</a:t>
          </a:r>
        </a:p>
      </dgm:t>
    </dgm:pt>
    <dgm:pt modelId="{772A9B83-91F2-46AE-AB10-39B038613841}" type="parTrans" cxnId="{76FEDD9C-A2EC-4EA9-8A2C-20F0F44E02B9}">
      <dgm:prSet/>
      <dgm:spPr/>
      <dgm:t>
        <a:bodyPr/>
        <a:lstStyle/>
        <a:p>
          <a:endParaRPr lang="en-US"/>
        </a:p>
      </dgm:t>
    </dgm:pt>
    <dgm:pt modelId="{919AD3B3-1BB6-42CF-9E24-BEDAF0B8A2AF}" type="sibTrans" cxnId="{76FEDD9C-A2EC-4EA9-8A2C-20F0F44E02B9}">
      <dgm:prSet/>
      <dgm:spPr/>
      <dgm:t>
        <a:bodyPr/>
        <a:lstStyle/>
        <a:p>
          <a:endParaRPr lang="en-US"/>
        </a:p>
      </dgm:t>
    </dgm:pt>
    <dgm:pt modelId="{9666C055-7B40-4337-A5C6-B715103A25A4}">
      <dgm:prSet/>
      <dgm:spPr/>
      <dgm:t>
        <a:bodyPr/>
        <a:lstStyle/>
        <a:p>
          <a:r>
            <a:rPr lang="en-US" dirty="0"/>
            <a:t>Community Advocacy</a:t>
          </a:r>
        </a:p>
      </dgm:t>
    </dgm:pt>
    <dgm:pt modelId="{D48CBA63-D1DE-43A9-949F-1F2B4717BD1D}" type="parTrans" cxnId="{59135AFE-BD6F-4842-BD0B-7DD772387F91}">
      <dgm:prSet/>
      <dgm:spPr/>
      <dgm:t>
        <a:bodyPr/>
        <a:lstStyle/>
        <a:p>
          <a:endParaRPr lang="en-US"/>
        </a:p>
      </dgm:t>
    </dgm:pt>
    <dgm:pt modelId="{7EF037D2-9069-46AC-8898-382B399306E4}" type="sibTrans" cxnId="{59135AFE-BD6F-4842-BD0B-7DD772387F91}">
      <dgm:prSet/>
      <dgm:spPr/>
      <dgm:t>
        <a:bodyPr/>
        <a:lstStyle/>
        <a:p>
          <a:endParaRPr lang="en-US"/>
        </a:p>
      </dgm:t>
    </dgm:pt>
    <dgm:pt modelId="{A68C0079-E326-430A-8BAC-DF881FBF522D}">
      <dgm:prSet/>
      <dgm:spPr/>
      <dgm:t>
        <a:bodyPr/>
        <a:lstStyle/>
        <a:p>
          <a:r>
            <a:rPr lang="en-US" dirty="0"/>
            <a:t>Youth</a:t>
          </a:r>
        </a:p>
      </dgm:t>
    </dgm:pt>
    <dgm:pt modelId="{90B3F32F-2B85-45F9-8CC6-226108BAC2C6}" type="parTrans" cxnId="{6E0274E7-9645-4EFD-BF8B-20E91326A05D}">
      <dgm:prSet/>
      <dgm:spPr/>
      <dgm:t>
        <a:bodyPr/>
        <a:lstStyle/>
        <a:p>
          <a:endParaRPr lang="en-US"/>
        </a:p>
      </dgm:t>
    </dgm:pt>
    <dgm:pt modelId="{A87C4647-D101-4048-BF8C-E7E014E8365B}" type="sibTrans" cxnId="{6E0274E7-9645-4EFD-BF8B-20E91326A05D}">
      <dgm:prSet/>
      <dgm:spPr/>
      <dgm:t>
        <a:bodyPr/>
        <a:lstStyle/>
        <a:p>
          <a:endParaRPr lang="en-US"/>
        </a:p>
      </dgm:t>
    </dgm:pt>
    <dgm:pt modelId="{79C9810A-E070-4989-B8DA-0175A532F458}">
      <dgm:prSet/>
      <dgm:spPr/>
      <dgm:t>
        <a:bodyPr/>
        <a:lstStyle/>
        <a:p>
          <a:r>
            <a:rPr lang="en-US" dirty="0"/>
            <a:t>Disability Services</a:t>
          </a:r>
        </a:p>
      </dgm:t>
    </dgm:pt>
    <dgm:pt modelId="{402E6DC6-851B-49A0-B1A7-A23094EE7C59}" type="parTrans" cxnId="{9696569B-E914-4A11-9093-8F4962EAE7B8}">
      <dgm:prSet/>
      <dgm:spPr/>
      <dgm:t>
        <a:bodyPr/>
        <a:lstStyle/>
        <a:p>
          <a:endParaRPr lang="en-US"/>
        </a:p>
      </dgm:t>
    </dgm:pt>
    <dgm:pt modelId="{6CCE1F0B-2E08-4A3A-BCEB-E90A7D4058C8}" type="sibTrans" cxnId="{9696569B-E914-4A11-9093-8F4962EAE7B8}">
      <dgm:prSet/>
      <dgm:spPr/>
      <dgm:t>
        <a:bodyPr/>
        <a:lstStyle/>
        <a:p>
          <a:endParaRPr lang="en-US"/>
        </a:p>
      </dgm:t>
    </dgm:pt>
    <dgm:pt modelId="{8FA638B1-17B2-4A26-9653-D7D3F2E4344E}">
      <dgm:prSet/>
      <dgm:spPr/>
      <dgm:t>
        <a:bodyPr/>
        <a:lstStyle/>
        <a:p>
          <a:r>
            <a:rPr lang="en-US" dirty="0"/>
            <a:t>Grants: </a:t>
          </a:r>
        </a:p>
      </dgm:t>
    </dgm:pt>
    <dgm:pt modelId="{3138EB6D-AC58-4054-8E1C-DE6E646F802A}" type="parTrans" cxnId="{12CDDDEC-5E51-4325-B491-759E1C08A5AC}">
      <dgm:prSet/>
      <dgm:spPr/>
      <dgm:t>
        <a:bodyPr/>
        <a:lstStyle/>
        <a:p>
          <a:endParaRPr lang="en-US"/>
        </a:p>
      </dgm:t>
    </dgm:pt>
    <dgm:pt modelId="{E29CCCD6-A3CC-4B5E-BD73-7F2F787E6CBE}" type="sibTrans" cxnId="{12CDDDEC-5E51-4325-B491-759E1C08A5AC}">
      <dgm:prSet/>
      <dgm:spPr/>
      <dgm:t>
        <a:bodyPr/>
        <a:lstStyle/>
        <a:p>
          <a:endParaRPr lang="en-US"/>
        </a:p>
      </dgm:t>
    </dgm:pt>
    <dgm:pt modelId="{D006EE5F-8FAA-4941-A2EB-9DE6373B49E6}">
      <dgm:prSet/>
      <dgm:spPr/>
      <dgm:t>
        <a:bodyPr/>
        <a:lstStyle/>
        <a:p>
          <a:r>
            <a:rPr lang="en-US" dirty="0"/>
            <a:t>Arts and Culture</a:t>
          </a:r>
        </a:p>
      </dgm:t>
    </dgm:pt>
    <dgm:pt modelId="{7D75FA49-80AA-4FFE-A1BC-306A40733B4D}" type="parTrans" cxnId="{4A706751-47D6-41EB-B0C2-A31D8A66A8AE}">
      <dgm:prSet/>
      <dgm:spPr/>
      <dgm:t>
        <a:bodyPr/>
        <a:lstStyle/>
        <a:p>
          <a:endParaRPr lang="en-US"/>
        </a:p>
      </dgm:t>
    </dgm:pt>
    <dgm:pt modelId="{A4740AE2-7074-4382-9FDA-57881C876597}" type="sibTrans" cxnId="{4A706751-47D6-41EB-B0C2-A31D8A66A8AE}">
      <dgm:prSet/>
      <dgm:spPr/>
      <dgm:t>
        <a:bodyPr/>
        <a:lstStyle/>
        <a:p>
          <a:endParaRPr lang="en-US"/>
        </a:p>
      </dgm:t>
    </dgm:pt>
    <dgm:pt modelId="{29C7E637-F9A3-49D5-8847-FCC8077CE60A}">
      <dgm:prSet/>
      <dgm:spPr/>
      <dgm:t>
        <a:bodyPr/>
        <a:lstStyle/>
        <a:p>
          <a:r>
            <a:rPr lang="en-US"/>
            <a:t>Environmental</a:t>
          </a:r>
        </a:p>
      </dgm:t>
    </dgm:pt>
    <dgm:pt modelId="{D00AF689-6981-4BDD-B2BA-17AAD7E8E78F}" type="parTrans" cxnId="{54F4CBEE-A2B9-4632-83D7-3F17A61C9C66}">
      <dgm:prSet/>
      <dgm:spPr/>
      <dgm:t>
        <a:bodyPr/>
        <a:lstStyle/>
        <a:p>
          <a:endParaRPr lang="en-US"/>
        </a:p>
      </dgm:t>
    </dgm:pt>
    <dgm:pt modelId="{EDC061CC-7855-4CD6-83DA-A5E47B434A67}" type="sibTrans" cxnId="{54F4CBEE-A2B9-4632-83D7-3F17A61C9C66}">
      <dgm:prSet/>
      <dgm:spPr/>
      <dgm:t>
        <a:bodyPr/>
        <a:lstStyle/>
        <a:p>
          <a:endParaRPr lang="en-US"/>
        </a:p>
      </dgm:t>
    </dgm:pt>
    <dgm:pt modelId="{84125F6F-46CE-4CC4-B155-D314D540D2DF}">
      <dgm:prSet/>
      <dgm:spPr/>
      <dgm:t>
        <a:bodyPr/>
        <a:lstStyle/>
        <a:p>
          <a:r>
            <a:rPr lang="en-US" dirty="0"/>
            <a:t>Homelessness and Housing</a:t>
          </a:r>
        </a:p>
      </dgm:t>
    </dgm:pt>
    <dgm:pt modelId="{BC19CA12-51C5-43B3-B05C-853B98F9EF7D}" type="parTrans" cxnId="{3476B0B2-BC8B-4462-A77B-B69975C04546}">
      <dgm:prSet/>
      <dgm:spPr/>
      <dgm:t>
        <a:bodyPr/>
        <a:lstStyle/>
        <a:p>
          <a:endParaRPr lang="en-US"/>
        </a:p>
      </dgm:t>
    </dgm:pt>
    <dgm:pt modelId="{1327D1A1-338D-4702-B106-4AA109663225}" type="sibTrans" cxnId="{3476B0B2-BC8B-4462-A77B-B69975C04546}">
      <dgm:prSet/>
      <dgm:spPr/>
      <dgm:t>
        <a:bodyPr/>
        <a:lstStyle/>
        <a:p>
          <a:endParaRPr lang="en-US"/>
        </a:p>
      </dgm:t>
    </dgm:pt>
    <dgm:pt modelId="{5BAF6361-6F69-4160-B201-A60369855C48}">
      <dgm:prSet/>
      <dgm:spPr/>
      <dgm:t>
        <a:bodyPr/>
        <a:lstStyle/>
        <a:p>
          <a:r>
            <a:rPr lang="en-US" dirty="0"/>
            <a:t>Human Services</a:t>
          </a:r>
        </a:p>
      </dgm:t>
    </dgm:pt>
    <dgm:pt modelId="{8C9F0DA7-DCC1-4865-BB3B-4D4483678266}" type="parTrans" cxnId="{3E6E808C-2C8B-4E04-83C2-DE79F5CDBA62}">
      <dgm:prSet/>
      <dgm:spPr/>
      <dgm:t>
        <a:bodyPr/>
        <a:lstStyle/>
        <a:p>
          <a:endParaRPr lang="en-US"/>
        </a:p>
      </dgm:t>
    </dgm:pt>
    <dgm:pt modelId="{D6706782-2956-436B-8DB3-172AA917C761}" type="sibTrans" cxnId="{3E6E808C-2C8B-4E04-83C2-DE79F5CDBA62}">
      <dgm:prSet/>
      <dgm:spPr/>
      <dgm:t>
        <a:bodyPr/>
        <a:lstStyle/>
        <a:p>
          <a:endParaRPr lang="en-US"/>
        </a:p>
      </dgm:t>
    </dgm:pt>
    <dgm:pt modelId="{AD0A717E-E8B7-574A-BD22-4D26282BF7BC}">
      <dgm:prSet/>
      <dgm:spPr/>
      <dgm:t>
        <a:bodyPr/>
        <a:lstStyle/>
        <a:p>
          <a:r>
            <a:rPr lang="en-US" dirty="0"/>
            <a:t>Animals</a:t>
          </a:r>
        </a:p>
      </dgm:t>
    </dgm:pt>
    <dgm:pt modelId="{A741F142-537B-BC4D-AE4D-CA1ACC6FD308}" type="parTrans" cxnId="{0B7A527F-AAAB-0242-9336-49B971EF5DAB}">
      <dgm:prSet/>
      <dgm:spPr/>
      <dgm:t>
        <a:bodyPr/>
        <a:lstStyle/>
        <a:p>
          <a:endParaRPr lang="en-US"/>
        </a:p>
      </dgm:t>
    </dgm:pt>
    <dgm:pt modelId="{CA3C4AAB-7FDA-F840-85AE-4A7D50EFE999}" type="sibTrans" cxnId="{0B7A527F-AAAB-0242-9336-49B971EF5DAB}">
      <dgm:prSet/>
      <dgm:spPr/>
      <dgm:t>
        <a:bodyPr/>
        <a:lstStyle/>
        <a:p>
          <a:endParaRPr lang="en-US"/>
        </a:p>
      </dgm:t>
    </dgm:pt>
    <dgm:pt modelId="{C85B39C2-8EB7-5F42-89E6-F71F3B4EF66F}">
      <dgm:prSet/>
      <dgm:spPr/>
      <dgm:t>
        <a:bodyPr/>
        <a:lstStyle/>
        <a:p>
          <a:r>
            <a:rPr lang="en-US" dirty="0"/>
            <a:t>Education</a:t>
          </a:r>
        </a:p>
      </dgm:t>
    </dgm:pt>
    <dgm:pt modelId="{EF74A287-79BD-0246-8939-70FB997ABF94}" type="parTrans" cxnId="{D2A6A93D-2D6E-314B-AB94-33C1DDE0B234}">
      <dgm:prSet/>
      <dgm:spPr/>
      <dgm:t>
        <a:bodyPr/>
        <a:lstStyle/>
        <a:p>
          <a:endParaRPr lang="en-US"/>
        </a:p>
      </dgm:t>
    </dgm:pt>
    <dgm:pt modelId="{74C50EE9-F3CA-2D42-B5FB-EC563DC401B3}" type="sibTrans" cxnId="{D2A6A93D-2D6E-314B-AB94-33C1DDE0B234}">
      <dgm:prSet/>
      <dgm:spPr/>
      <dgm:t>
        <a:bodyPr/>
        <a:lstStyle/>
        <a:p>
          <a:endParaRPr lang="en-US"/>
        </a:p>
      </dgm:t>
    </dgm:pt>
    <dgm:pt modelId="{14901154-FC20-4743-8320-D73A7457E7C3}">
      <dgm:prSet/>
      <dgm:spPr/>
      <dgm:t>
        <a:bodyPr/>
        <a:lstStyle/>
        <a:p>
          <a:r>
            <a:rPr lang="en-US" dirty="0"/>
            <a:t>International </a:t>
          </a:r>
        </a:p>
      </dgm:t>
    </dgm:pt>
    <dgm:pt modelId="{FB22C8EB-4ED1-B644-88D4-B48A3DCF461C}" type="parTrans" cxnId="{54E30846-F0E2-7942-A125-7CA27F4DC1A8}">
      <dgm:prSet/>
      <dgm:spPr/>
      <dgm:t>
        <a:bodyPr/>
        <a:lstStyle/>
        <a:p>
          <a:endParaRPr lang="en-US"/>
        </a:p>
      </dgm:t>
    </dgm:pt>
    <dgm:pt modelId="{3FD5E88A-11DC-D841-8348-554C1EF38AD2}" type="sibTrans" cxnId="{54E30846-F0E2-7942-A125-7CA27F4DC1A8}">
      <dgm:prSet/>
      <dgm:spPr/>
      <dgm:t>
        <a:bodyPr/>
        <a:lstStyle/>
        <a:p>
          <a:endParaRPr lang="en-US"/>
        </a:p>
      </dgm:t>
    </dgm:pt>
    <dgm:pt modelId="{84455D51-288E-4343-AB1A-A7BCEC74CEE9}">
      <dgm:prSet/>
      <dgm:spPr/>
      <dgm:t>
        <a:bodyPr/>
        <a:lstStyle/>
        <a:p>
          <a:r>
            <a:rPr lang="en-US" dirty="0"/>
            <a:t>Religion </a:t>
          </a:r>
        </a:p>
      </dgm:t>
    </dgm:pt>
    <dgm:pt modelId="{AD5FF521-9840-3D4C-9A41-65A613A1FED0}" type="parTrans" cxnId="{7E04410B-430C-6147-9F42-CCB4D052D498}">
      <dgm:prSet/>
      <dgm:spPr/>
      <dgm:t>
        <a:bodyPr/>
        <a:lstStyle/>
        <a:p>
          <a:endParaRPr lang="en-US"/>
        </a:p>
      </dgm:t>
    </dgm:pt>
    <dgm:pt modelId="{C9DFBF21-4127-004B-82B1-4B0C2C27F855}" type="sibTrans" cxnId="{7E04410B-430C-6147-9F42-CCB4D052D498}">
      <dgm:prSet/>
      <dgm:spPr/>
      <dgm:t>
        <a:bodyPr/>
        <a:lstStyle/>
        <a:p>
          <a:endParaRPr lang="en-US"/>
        </a:p>
      </dgm:t>
    </dgm:pt>
    <dgm:pt modelId="{E71BFD32-13F2-A34A-90C1-04E8C8ABCD8C}">
      <dgm:prSet/>
      <dgm:spPr/>
      <dgm:t>
        <a:bodyPr/>
        <a:lstStyle/>
        <a:p>
          <a:r>
            <a:rPr lang="en-US" dirty="0"/>
            <a:t>Poverty and Hunger</a:t>
          </a:r>
        </a:p>
      </dgm:t>
    </dgm:pt>
    <dgm:pt modelId="{69C7318D-69EA-4C42-873D-026B727D1007}" type="parTrans" cxnId="{4386BF53-88A2-4E43-B08E-FB40981AD2CB}">
      <dgm:prSet/>
      <dgm:spPr/>
      <dgm:t>
        <a:bodyPr/>
        <a:lstStyle/>
        <a:p>
          <a:endParaRPr lang="en-US"/>
        </a:p>
      </dgm:t>
    </dgm:pt>
    <dgm:pt modelId="{2EC4C85E-DAA5-0642-994D-5DE86EEC7E36}" type="sibTrans" cxnId="{4386BF53-88A2-4E43-B08E-FB40981AD2CB}">
      <dgm:prSet/>
      <dgm:spPr/>
      <dgm:t>
        <a:bodyPr/>
        <a:lstStyle/>
        <a:p>
          <a:endParaRPr lang="en-US"/>
        </a:p>
      </dgm:t>
    </dgm:pt>
    <dgm:pt modelId="{8966F4D0-03DC-9A4B-89B5-71EE1FAABB5E}">
      <dgm:prSet/>
      <dgm:spPr/>
      <dgm:t>
        <a:bodyPr/>
        <a:lstStyle/>
        <a:p>
          <a:r>
            <a:rPr lang="en-US" dirty="0"/>
            <a:t>Seniors</a:t>
          </a:r>
        </a:p>
      </dgm:t>
    </dgm:pt>
    <dgm:pt modelId="{D5393BEB-2BE7-A241-B6E2-80D0919C6CC0}" type="parTrans" cxnId="{EC4C1EBC-D1BE-8A45-95DB-562B9B0E76B2}">
      <dgm:prSet/>
      <dgm:spPr/>
      <dgm:t>
        <a:bodyPr/>
        <a:lstStyle/>
        <a:p>
          <a:endParaRPr lang="en-US"/>
        </a:p>
      </dgm:t>
    </dgm:pt>
    <dgm:pt modelId="{B2B03510-40C3-DD4B-9794-DC94C93ED8DF}" type="sibTrans" cxnId="{EC4C1EBC-D1BE-8A45-95DB-562B9B0E76B2}">
      <dgm:prSet/>
      <dgm:spPr/>
      <dgm:t>
        <a:bodyPr/>
        <a:lstStyle/>
        <a:p>
          <a:endParaRPr lang="en-US"/>
        </a:p>
      </dgm:t>
    </dgm:pt>
    <dgm:pt modelId="{165B1AE4-460F-3648-8A9A-78C6D3D67A59}" type="pres">
      <dgm:prSet presAssocID="{7D8720BE-681A-4A4B-A1AC-6A4C3F947265}" presName="linear" presStyleCnt="0">
        <dgm:presLayoutVars>
          <dgm:animLvl val="lvl"/>
          <dgm:resizeHandles val="exact"/>
        </dgm:presLayoutVars>
      </dgm:prSet>
      <dgm:spPr/>
    </dgm:pt>
    <dgm:pt modelId="{D7332408-4856-4343-A84C-FFD4A93B0EB2}" type="pres">
      <dgm:prSet presAssocID="{FE8D6746-A5E8-4F8F-8C2F-444AABD412C2}" presName="parentText" presStyleLbl="node1" presStyleIdx="0" presStyleCnt="4">
        <dgm:presLayoutVars>
          <dgm:chMax val="0"/>
          <dgm:bulletEnabled val="1"/>
        </dgm:presLayoutVars>
      </dgm:prSet>
      <dgm:spPr/>
    </dgm:pt>
    <dgm:pt modelId="{6B606EAC-E4FF-C24C-87F8-087A7454B685}" type="pres">
      <dgm:prSet presAssocID="{FE8D6746-A5E8-4F8F-8C2F-444AABD412C2}" presName="childText" presStyleLbl="revTx" presStyleIdx="0" presStyleCnt="4">
        <dgm:presLayoutVars>
          <dgm:bulletEnabled val="1"/>
        </dgm:presLayoutVars>
      </dgm:prSet>
      <dgm:spPr/>
    </dgm:pt>
    <dgm:pt modelId="{C83E071B-2B96-144E-9A40-8C50838051BB}" type="pres">
      <dgm:prSet presAssocID="{DC5A80D1-59AB-4C5E-8EE1-D5482F57E661}" presName="parentText" presStyleLbl="node1" presStyleIdx="1" presStyleCnt="4">
        <dgm:presLayoutVars>
          <dgm:chMax val="0"/>
          <dgm:bulletEnabled val="1"/>
        </dgm:presLayoutVars>
      </dgm:prSet>
      <dgm:spPr/>
    </dgm:pt>
    <dgm:pt modelId="{484C041F-01AB-9749-80F7-6D7FCBFF7763}" type="pres">
      <dgm:prSet presAssocID="{DC5A80D1-59AB-4C5E-8EE1-D5482F57E661}" presName="childText" presStyleLbl="revTx" presStyleIdx="1" presStyleCnt="4">
        <dgm:presLayoutVars>
          <dgm:bulletEnabled val="1"/>
        </dgm:presLayoutVars>
      </dgm:prSet>
      <dgm:spPr/>
    </dgm:pt>
    <dgm:pt modelId="{64531566-0E90-AB4F-B35C-3A11D98181ED}" type="pres">
      <dgm:prSet presAssocID="{E7D57DED-D2D6-472D-8DF5-7739AEEE6C22}" presName="parentText" presStyleLbl="node1" presStyleIdx="2" presStyleCnt="4">
        <dgm:presLayoutVars>
          <dgm:chMax val="0"/>
          <dgm:bulletEnabled val="1"/>
        </dgm:presLayoutVars>
      </dgm:prSet>
      <dgm:spPr/>
    </dgm:pt>
    <dgm:pt modelId="{E9250457-9635-C54D-A798-2B8315E94268}" type="pres">
      <dgm:prSet presAssocID="{E7D57DED-D2D6-472D-8DF5-7739AEEE6C22}" presName="childText" presStyleLbl="revTx" presStyleIdx="2" presStyleCnt="4">
        <dgm:presLayoutVars>
          <dgm:bulletEnabled val="1"/>
        </dgm:presLayoutVars>
      </dgm:prSet>
      <dgm:spPr/>
    </dgm:pt>
    <dgm:pt modelId="{67875E02-8FBA-FD4B-8815-D2B5B099A8E4}" type="pres">
      <dgm:prSet presAssocID="{8FA638B1-17B2-4A26-9653-D7D3F2E4344E}" presName="parentText" presStyleLbl="node1" presStyleIdx="3" presStyleCnt="4">
        <dgm:presLayoutVars>
          <dgm:chMax val="0"/>
          <dgm:bulletEnabled val="1"/>
        </dgm:presLayoutVars>
      </dgm:prSet>
      <dgm:spPr/>
    </dgm:pt>
    <dgm:pt modelId="{AA9B3157-90F0-424C-8737-0B3CCB787FE7}" type="pres">
      <dgm:prSet presAssocID="{8FA638B1-17B2-4A26-9653-D7D3F2E4344E}" presName="childText" presStyleLbl="revTx" presStyleIdx="3" presStyleCnt="4">
        <dgm:presLayoutVars>
          <dgm:bulletEnabled val="1"/>
        </dgm:presLayoutVars>
      </dgm:prSet>
      <dgm:spPr/>
    </dgm:pt>
  </dgm:ptLst>
  <dgm:cxnLst>
    <dgm:cxn modelId="{7E04410B-430C-6147-9F42-CCB4D052D498}" srcId="{E7D57DED-D2D6-472D-8DF5-7739AEEE6C22}" destId="{84455D51-288E-4343-AB1A-A7BCEC74CEE9}" srcOrd="4" destOrd="0" parTransId="{AD5FF521-9840-3D4C-9A41-65A613A1FED0}" sibTransId="{C9DFBF21-4127-004B-82B1-4B0C2C27F855}"/>
    <dgm:cxn modelId="{BB473410-477A-B745-B489-C7CF982ADCF1}" type="presOf" srcId="{79C9810A-E070-4989-B8DA-0175A532F458}" destId="{E9250457-9635-C54D-A798-2B8315E94268}" srcOrd="0" destOrd="6" presId="urn:microsoft.com/office/officeart/2005/8/layout/vList2"/>
    <dgm:cxn modelId="{61C5752B-878E-BD4A-8D14-FBA44A2301C9}" type="presOf" srcId="{7EAE698F-685B-476F-B498-6BA66C30BA64}" destId="{484C041F-01AB-9749-80F7-6D7FCBFF7763}" srcOrd="0" destOrd="0" presId="urn:microsoft.com/office/officeart/2005/8/layout/vList2"/>
    <dgm:cxn modelId="{617A562D-519E-4C4F-A13D-FC7F64476DEC}" type="presOf" srcId="{8966F4D0-03DC-9A4B-89B5-71EE1FAABB5E}" destId="{AA9B3157-90F0-424C-8737-0B3CCB787FE7}" srcOrd="0" destOrd="5" presId="urn:microsoft.com/office/officeart/2005/8/layout/vList2"/>
    <dgm:cxn modelId="{748A7531-BA94-8A45-85F2-BF02CA53789E}" type="presOf" srcId="{9666C055-7B40-4337-A5C6-B715103A25A4}" destId="{E9250457-9635-C54D-A798-2B8315E94268}" srcOrd="0" destOrd="0" presId="urn:microsoft.com/office/officeart/2005/8/layout/vList2"/>
    <dgm:cxn modelId="{B4FB053B-D3C4-1A41-9D98-F7067B457BA8}" type="presOf" srcId="{29C7E637-F9A3-49D5-8847-FCC8077CE60A}" destId="{AA9B3157-90F0-424C-8737-0B3CCB787FE7}" srcOrd="0" destOrd="1" presId="urn:microsoft.com/office/officeart/2005/8/layout/vList2"/>
    <dgm:cxn modelId="{D2A6A93D-2D6E-314B-AB94-33C1DDE0B234}" srcId="{E7D57DED-D2D6-472D-8DF5-7739AEEE6C22}" destId="{C85B39C2-8EB7-5F42-89E6-F71F3B4EF66F}" srcOrd="2" destOrd="0" parTransId="{EF74A287-79BD-0246-8939-70FB997ABF94}" sibTransId="{74C50EE9-F3CA-2D42-B5FB-EC563DC401B3}"/>
    <dgm:cxn modelId="{FA177F40-280E-6440-8BD4-9750D43E8EE9}" type="presOf" srcId="{7D8720BE-681A-4A4B-A1AC-6A4C3F947265}" destId="{165B1AE4-460F-3648-8A9A-78C6D3D67A59}" srcOrd="0" destOrd="0" presId="urn:microsoft.com/office/officeart/2005/8/layout/vList2"/>
    <dgm:cxn modelId="{01752743-F71F-4446-83E6-7F5C3626C63E}" type="presOf" srcId="{AD0A717E-E8B7-574A-BD22-4D26282BF7BC}" destId="{E9250457-9635-C54D-A798-2B8315E94268}" srcOrd="0" destOrd="1" presId="urn:microsoft.com/office/officeart/2005/8/layout/vList2"/>
    <dgm:cxn modelId="{54E30846-F0E2-7942-A125-7CA27F4DC1A8}" srcId="{E7D57DED-D2D6-472D-8DF5-7739AEEE6C22}" destId="{14901154-FC20-4743-8320-D73A7457E7C3}" srcOrd="3" destOrd="0" parTransId="{FB22C8EB-4ED1-B644-88D4-B48A3DCF461C}" sibTransId="{3FD5E88A-11DC-D841-8348-554C1EF38AD2}"/>
    <dgm:cxn modelId="{A86B6750-C74C-4C48-B534-E8D17D0A010D}" srcId="{DC5A80D1-59AB-4C5E-8EE1-D5482F57E661}" destId="{7EAE698F-685B-476F-B498-6BA66C30BA64}" srcOrd="0" destOrd="0" parTransId="{6242C1BB-B8F7-4E9D-8314-5F05D7CDF4BB}" sibTransId="{9E386E78-524F-4721-AAB6-36FA9A16FDE9}"/>
    <dgm:cxn modelId="{4A706751-47D6-41EB-B0C2-A31D8A66A8AE}" srcId="{8FA638B1-17B2-4A26-9653-D7D3F2E4344E}" destId="{D006EE5F-8FAA-4941-A2EB-9DE6373B49E6}" srcOrd="0" destOrd="0" parTransId="{7D75FA49-80AA-4FFE-A1BC-306A40733B4D}" sibTransId="{A4740AE2-7074-4382-9FDA-57881C876597}"/>
    <dgm:cxn modelId="{A69A7D52-BF12-2A44-8430-4932A635389E}" type="presOf" srcId="{E71BFD32-13F2-A34A-90C1-04E8C8ABCD8C}" destId="{AA9B3157-90F0-424C-8737-0B3CCB787FE7}" srcOrd="0" destOrd="4" presId="urn:microsoft.com/office/officeart/2005/8/layout/vList2"/>
    <dgm:cxn modelId="{4386BF53-88A2-4E43-B08E-FB40981AD2CB}" srcId="{8FA638B1-17B2-4A26-9653-D7D3F2E4344E}" destId="{E71BFD32-13F2-A34A-90C1-04E8C8ABCD8C}" srcOrd="4" destOrd="0" parTransId="{69C7318D-69EA-4C42-873D-026B727D1007}" sibTransId="{2EC4C85E-DAA5-0642-994D-5DE86EEC7E36}"/>
    <dgm:cxn modelId="{B5432659-5059-1049-8673-C53679E90339}" type="presOf" srcId="{C85B39C2-8EB7-5F42-89E6-F71F3B4EF66F}" destId="{E9250457-9635-C54D-A798-2B8315E94268}" srcOrd="0" destOrd="2" presId="urn:microsoft.com/office/officeart/2005/8/layout/vList2"/>
    <dgm:cxn modelId="{F80E3767-2973-42B7-B3BB-FFA12F8D3FC9}" srcId="{FE8D6746-A5E8-4F8F-8C2F-444AABD412C2}" destId="{6A2FB666-A7E9-4C4C-A369-65A90B79DC13}" srcOrd="0" destOrd="0" parTransId="{C49685B9-6924-4DE7-8BFB-7598FAE44184}" sibTransId="{386DA513-129E-4FBF-877B-ACBA6A41B085}"/>
    <dgm:cxn modelId="{21351173-4AFA-9342-A0B8-C9B6B2E7CB37}" type="presOf" srcId="{D006EE5F-8FAA-4941-A2EB-9DE6373B49E6}" destId="{AA9B3157-90F0-424C-8737-0B3CCB787FE7}" srcOrd="0" destOrd="0" presId="urn:microsoft.com/office/officeart/2005/8/layout/vList2"/>
    <dgm:cxn modelId="{6D733477-5A82-E949-A903-6D9C5C34C7DB}" type="presOf" srcId="{FE8D6746-A5E8-4F8F-8C2F-444AABD412C2}" destId="{D7332408-4856-4343-A84C-FFD4A93B0EB2}" srcOrd="0" destOrd="0" presId="urn:microsoft.com/office/officeart/2005/8/layout/vList2"/>
    <dgm:cxn modelId="{0B7A527F-AAAB-0242-9336-49B971EF5DAB}" srcId="{E7D57DED-D2D6-472D-8DF5-7739AEEE6C22}" destId="{AD0A717E-E8B7-574A-BD22-4D26282BF7BC}" srcOrd="1" destOrd="0" parTransId="{A741F142-537B-BC4D-AE4D-CA1ACC6FD308}" sibTransId="{CA3C4AAB-7FDA-F840-85AE-4A7D50EFE999}"/>
    <dgm:cxn modelId="{15770682-D9C5-434F-9891-4C80C5490839}" type="presOf" srcId="{5BAF6361-6F69-4160-B201-A60369855C48}" destId="{AA9B3157-90F0-424C-8737-0B3CCB787FE7}" srcOrd="0" destOrd="3" presId="urn:microsoft.com/office/officeart/2005/8/layout/vList2"/>
    <dgm:cxn modelId="{AF190F87-70B0-A840-BD0E-5426EB08DF3C}" type="presOf" srcId="{E7D57DED-D2D6-472D-8DF5-7739AEEE6C22}" destId="{64531566-0E90-AB4F-B35C-3A11D98181ED}" srcOrd="0" destOrd="0" presId="urn:microsoft.com/office/officeart/2005/8/layout/vList2"/>
    <dgm:cxn modelId="{3E6E808C-2C8B-4E04-83C2-DE79F5CDBA62}" srcId="{8FA638B1-17B2-4A26-9653-D7D3F2E4344E}" destId="{5BAF6361-6F69-4160-B201-A60369855C48}" srcOrd="3" destOrd="0" parTransId="{8C9F0DA7-DCC1-4865-BB3B-4D4483678266}" sibTransId="{D6706782-2956-436B-8DB3-172AA917C761}"/>
    <dgm:cxn modelId="{55B73198-DE55-4F48-BE10-332C10B3F4E7}" type="presOf" srcId="{14901154-FC20-4743-8320-D73A7457E7C3}" destId="{E9250457-9635-C54D-A798-2B8315E94268}" srcOrd="0" destOrd="3" presId="urn:microsoft.com/office/officeart/2005/8/layout/vList2"/>
    <dgm:cxn modelId="{9696569B-E914-4A11-9093-8F4962EAE7B8}" srcId="{E7D57DED-D2D6-472D-8DF5-7739AEEE6C22}" destId="{79C9810A-E070-4989-B8DA-0175A532F458}" srcOrd="6" destOrd="0" parTransId="{402E6DC6-851B-49A0-B1A7-A23094EE7C59}" sibTransId="{6CCE1F0B-2E08-4A3A-BCEB-E90A7D4058C8}"/>
    <dgm:cxn modelId="{76FEDD9C-A2EC-4EA9-8A2C-20F0F44E02B9}" srcId="{7D8720BE-681A-4A4B-A1AC-6A4C3F947265}" destId="{E7D57DED-D2D6-472D-8DF5-7739AEEE6C22}" srcOrd="2" destOrd="0" parTransId="{772A9B83-91F2-46AE-AB10-39B038613841}" sibTransId="{919AD3B3-1BB6-42CF-9E24-BEDAF0B8A2AF}"/>
    <dgm:cxn modelId="{A280919F-E8C2-8C43-8BA7-E3AA24CE0767}" type="presOf" srcId="{A68C0079-E326-430A-8BAC-DF881FBF522D}" destId="{E9250457-9635-C54D-A798-2B8315E94268}" srcOrd="0" destOrd="5" presId="urn:microsoft.com/office/officeart/2005/8/layout/vList2"/>
    <dgm:cxn modelId="{7CC285A2-8FB3-BC47-9F18-C899A655AB32}" type="presOf" srcId="{6A2FB666-A7E9-4C4C-A369-65A90B79DC13}" destId="{6B606EAC-E4FF-C24C-87F8-087A7454B685}" srcOrd="0" destOrd="0" presId="urn:microsoft.com/office/officeart/2005/8/layout/vList2"/>
    <dgm:cxn modelId="{8D614BA8-E6C3-4A4F-BA9A-B9A21C08E6C8}" type="presOf" srcId="{DC5A80D1-59AB-4C5E-8EE1-D5482F57E661}" destId="{C83E071B-2B96-144E-9A40-8C50838051BB}" srcOrd="0" destOrd="0" presId="urn:microsoft.com/office/officeart/2005/8/layout/vList2"/>
    <dgm:cxn modelId="{3476B0B2-BC8B-4462-A77B-B69975C04546}" srcId="{8FA638B1-17B2-4A26-9653-D7D3F2E4344E}" destId="{84125F6F-46CE-4CC4-B155-D314D540D2DF}" srcOrd="2" destOrd="0" parTransId="{BC19CA12-51C5-43B3-B05C-853B98F9EF7D}" sibTransId="{1327D1A1-338D-4702-B106-4AA109663225}"/>
    <dgm:cxn modelId="{ECCCD7B8-30EF-DB43-8856-C89DCA192873}" type="presOf" srcId="{84455D51-288E-4343-AB1A-A7BCEC74CEE9}" destId="{E9250457-9635-C54D-A798-2B8315E94268}" srcOrd="0" destOrd="4" presId="urn:microsoft.com/office/officeart/2005/8/layout/vList2"/>
    <dgm:cxn modelId="{EC4C1EBC-D1BE-8A45-95DB-562B9B0E76B2}" srcId="{8FA638B1-17B2-4A26-9653-D7D3F2E4344E}" destId="{8966F4D0-03DC-9A4B-89B5-71EE1FAABB5E}" srcOrd="5" destOrd="0" parTransId="{D5393BEB-2BE7-A241-B6E2-80D0919C6CC0}" sibTransId="{B2B03510-40C3-DD4B-9794-DC94C93ED8DF}"/>
    <dgm:cxn modelId="{08F258C8-921F-D949-ABB8-333AE2A69C3A}" type="presOf" srcId="{84125F6F-46CE-4CC4-B155-D314D540D2DF}" destId="{AA9B3157-90F0-424C-8737-0B3CCB787FE7}" srcOrd="0" destOrd="2" presId="urn:microsoft.com/office/officeart/2005/8/layout/vList2"/>
    <dgm:cxn modelId="{B5DE59DB-08C7-B748-BE45-F1156C53FC40}" type="presOf" srcId="{8FA638B1-17B2-4A26-9653-D7D3F2E4344E}" destId="{67875E02-8FBA-FD4B-8815-D2B5B099A8E4}" srcOrd="0" destOrd="0" presId="urn:microsoft.com/office/officeart/2005/8/layout/vList2"/>
    <dgm:cxn modelId="{6E0274E7-9645-4EFD-BF8B-20E91326A05D}" srcId="{E7D57DED-D2D6-472D-8DF5-7739AEEE6C22}" destId="{A68C0079-E326-430A-8BAC-DF881FBF522D}" srcOrd="5" destOrd="0" parTransId="{90B3F32F-2B85-45F9-8CC6-226108BAC2C6}" sibTransId="{A87C4647-D101-4048-BF8C-E7E014E8365B}"/>
    <dgm:cxn modelId="{C301A0E9-0883-4076-AF5F-4E8B69FF6269}" srcId="{7D8720BE-681A-4A4B-A1AC-6A4C3F947265}" destId="{FE8D6746-A5E8-4F8F-8C2F-444AABD412C2}" srcOrd="0" destOrd="0" parTransId="{759275C4-1514-45D9-9FFF-86254232466F}" sibTransId="{987203A2-7494-4925-8E7A-F535A00B915A}"/>
    <dgm:cxn modelId="{12CDDDEC-5E51-4325-B491-759E1C08A5AC}" srcId="{7D8720BE-681A-4A4B-A1AC-6A4C3F947265}" destId="{8FA638B1-17B2-4A26-9653-D7D3F2E4344E}" srcOrd="3" destOrd="0" parTransId="{3138EB6D-AC58-4054-8E1C-DE6E646F802A}" sibTransId="{E29CCCD6-A3CC-4B5E-BD73-7F2F787E6CBE}"/>
    <dgm:cxn modelId="{C1FA80EE-D9A9-42FB-A377-8AD07F7F8586}" srcId="{7D8720BE-681A-4A4B-A1AC-6A4C3F947265}" destId="{DC5A80D1-59AB-4C5E-8EE1-D5482F57E661}" srcOrd="1" destOrd="0" parTransId="{0D7B9341-0116-4D41-83A6-A70FE8C693E1}" sibTransId="{0ADCEE6B-F47B-4AF6-9625-8A97D344E2EA}"/>
    <dgm:cxn modelId="{54F4CBEE-A2B9-4632-83D7-3F17A61C9C66}" srcId="{8FA638B1-17B2-4A26-9653-D7D3F2E4344E}" destId="{29C7E637-F9A3-49D5-8847-FCC8077CE60A}" srcOrd="1" destOrd="0" parTransId="{D00AF689-6981-4BDD-B2BA-17AAD7E8E78F}" sibTransId="{EDC061CC-7855-4CD6-83DA-A5E47B434A67}"/>
    <dgm:cxn modelId="{59135AFE-BD6F-4842-BD0B-7DD772387F91}" srcId="{E7D57DED-D2D6-472D-8DF5-7739AEEE6C22}" destId="{9666C055-7B40-4337-A5C6-B715103A25A4}" srcOrd="0" destOrd="0" parTransId="{D48CBA63-D1DE-43A9-949F-1F2B4717BD1D}" sibTransId="{7EF037D2-9069-46AC-8898-382B399306E4}"/>
    <dgm:cxn modelId="{A7B93741-8208-8A41-BC74-4E90599040AC}" type="presParOf" srcId="{165B1AE4-460F-3648-8A9A-78C6D3D67A59}" destId="{D7332408-4856-4343-A84C-FFD4A93B0EB2}" srcOrd="0" destOrd="0" presId="urn:microsoft.com/office/officeart/2005/8/layout/vList2"/>
    <dgm:cxn modelId="{26ECD3CE-DC03-7645-812D-3D99F988E2C8}" type="presParOf" srcId="{165B1AE4-460F-3648-8A9A-78C6D3D67A59}" destId="{6B606EAC-E4FF-C24C-87F8-087A7454B685}" srcOrd="1" destOrd="0" presId="urn:microsoft.com/office/officeart/2005/8/layout/vList2"/>
    <dgm:cxn modelId="{C6729756-0216-3D4F-A87E-E35536C553A5}" type="presParOf" srcId="{165B1AE4-460F-3648-8A9A-78C6D3D67A59}" destId="{C83E071B-2B96-144E-9A40-8C50838051BB}" srcOrd="2" destOrd="0" presId="urn:microsoft.com/office/officeart/2005/8/layout/vList2"/>
    <dgm:cxn modelId="{894D507E-0509-7446-AE28-0EA4B9978A10}" type="presParOf" srcId="{165B1AE4-460F-3648-8A9A-78C6D3D67A59}" destId="{484C041F-01AB-9749-80F7-6D7FCBFF7763}" srcOrd="3" destOrd="0" presId="urn:microsoft.com/office/officeart/2005/8/layout/vList2"/>
    <dgm:cxn modelId="{531F9C8B-F157-F249-B1D8-D719BE669BBC}" type="presParOf" srcId="{165B1AE4-460F-3648-8A9A-78C6D3D67A59}" destId="{64531566-0E90-AB4F-B35C-3A11D98181ED}" srcOrd="4" destOrd="0" presId="urn:microsoft.com/office/officeart/2005/8/layout/vList2"/>
    <dgm:cxn modelId="{7643BFCD-25E6-614A-A936-811B7940D037}" type="presParOf" srcId="{165B1AE4-460F-3648-8A9A-78C6D3D67A59}" destId="{E9250457-9635-C54D-A798-2B8315E94268}" srcOrd="5" destOrd="0" presId="urn:microsoft.com/office/officeart/2005/8/layout/vList2"/>
    <dgm:cxn modelId="{5C9CE096-0C47-4442-AC89-56E19049B212}" type="presParOf" srcId="{165B1AE4-460F-3648-8A9A-78C6D3D67A59}" destId="{67875E02-8FBA-FD4B-8815-D2B5B099A8E4}" srcOrd="6" destOrd="0" presId="urn:microsoft.com/office/officeart/2005/8/layout/vList2"/>
    <dgm:cxn modelId="{2C28C1C8-A5D6-A44D-B1FC-5AF496086332}" type="presParOf" srcId="{165B1AE4-460F-3648-8A9A-78C6D3D67A59}" destId="{AA9B3157-90F0-424C-8737-0B3CCB787FE7}"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A60D0E2-B554-4DDB-9F9B-7B278A01E56F}"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56D72D7-EF4A-42C3-AAAB-7F4C5A763B88}">
      <dgm:prSet/>
      <dgm:spPr/>
      <dgm:t>
        <a:bodyPr/>
        <a:lstStyle/>
        <a:p>
          <a:r>
            <a:rPr lang="en-US" dirty="0"/>
            <a:t>Federal/State </a:t>
          </a:r>
        </a:p>
        <a:p>
          <a:r>
            <a:rPr lang="en-US" dirty="0"/>
            <a:t>Grants</a:t>
          </a:r>
        </a:p>
      </dgm:t>
    </dgm:pt>
    <dgm:pt modelId="{60125A62-581F-421E-B979-2BA910C885DA}" type="parTrans" cxnId="{AFE8615A-011D-49CA-AD07-B880BC583A5B}">
      <dgm:prSet/>
      <dgm:spPr/>
      <dgm:t>
        <a:bodyPr/>
        <a:lstStyle/>
        <a:p>
          <a:endParaRPr lang="en-US"/>
        </a:p>
      </dgm:t>
    </dgm:pt>
    <dgm:pt modelId="{11A493E1-D39D-4798-8531-3B1203C75C60}" type="sibTrans" cxnId="{AFE8615A-011D-49CA-AD07-B880BC583A5B}">
      <dgm:prSet/>
      <dgm:spPr/>
      <dgm:t>
        <a:bodyPr/>
        <a:lstStyle/>
        <a:p>
          <a:endParaRPr lang="en-US"/>
        </a:p>
      </dgm:t>
    </dgm:pt>
    <dgm:pt modelId="{D0691D1F-CC0A-466E-A6C0-8A0B0B6ACAB4}">
      <dgm:prSet/>
      <dgm:spPr/>
      <dgm:t>
        <a:bodyPr/>
        <a:lstStyle/>
        <a:p>
          <a:r>
            <a:rPr lang="en-US"/>
            <a:t>Individual Gifts</a:t>
          </a:r>
        </a:p>
      </dgm:t>
    </dgm:pt>
    <dgm:pt modelId="{A03E3A75-1893-4FC8-8951-FBB80C27411F}" type="parTrans" cxnId="{9C0BCD69-EB92-47A0-825C-9595D398DF0A}">
      <dgm:prSet/>
      <dgm:spPr/>
      <dgm:t>
        <a:bodyPr/>
        <a:lstStyle/>
        <a:p>
          <a:endParaRPr lang="en-US"/>
        </a:p>
      </dgm:t>
    </dgm:pt>
    <dgm:pt modelId="{FC15BFEB-BBE7-402C-A9D8-5EA8D53A01D4}" type="sibTrans" cxnId="{9C0BCD69-EB92-47A0-825C-9595D398DF0A}">
      <dgm:prSet/>
      <dgm:spPr/>
      <dgm:t>
        <a:bodyPr/>
        <a:lstStyle/>
        <a:p>
          <a:endParaRPr lang="en-US"/>
        </a:p>
      </dgm:t>
    </dgm:pt>
    <dgm:pt modelId="{A582EF22-64F5-4B9B-A758-10FF329FBE92}">
      <dgm:prSet/>
      <dgm:spPr/>
      <dgm:t>
        <a:bodyPr/>
        <a:lstStyle/>
        <a:p>
          <a:r>
            <a:rPr lang="en-US"/>
            <a:t>Earned Revenue</a:t>
          </a:r>
        </a:p>
      </dgm:t>
    </dgm:pt>
    <dgm:pt modelId="{B3D67734-AD69-44DA-913A-F3D52793C523}" type="parTrans" cxnId="{86F7FD6C-A83B-4214-B535-BCA66AA59B59}">
      <dgm:prSet/>
      <dgm:spPr/>
      <dgm:t>
        <a:bodyPr/>
        <a:lstStyle/>
        <a:p>
          <a:endParaRPr lang="en-US"/>
        </a:p>
      </dgm:t>
    </dgm:pt>
    <dgm:pt modelId="{E3D69986-24F1-4ED8-9C30-E4490DB24509}" type="sibTrans" cxnId="{86F7FD6C-A83B-4214-B535-BCA66AA59B59}">
      <dgm:prSet/>
      <dgm:spPr/>
      <dgm:t>
        <a:bodyPr/>
        <a:lstStyle/>
        <a:p>
          <a:endParaRPr lang="en-US"/>
        </a:p>
      </dgm:t>
    </dgm:pt>
    <dgm:pt modelId="{845116A5-2102-49BB-BE66-9D98C4DC33C6}" type="pres">
      <dgm:prSet presAssocID="{FA60D0E2-B554-4DDB-9F9B-7B278A01E56F}" presName="root" presStyleCnt="0">
        <dgm:presLayoutVars>
          <dgm:dir/>
          <dgm:resizeHandles val="exact"/>
        </dgm:presLayoutVars>
      </dgm:prSet>
      <dgm:spPr/>
    </dgm:pt>
    <dgm:pt modelId="{CD0684B1-BC2C-468D-8C79-56F494A5028A}" type="pres">
      <dgm:prSet presAssocID="{B56D72D7-EF4A-42C3-AAAB-7F4C5A763B88}" presName="compNode" presStyleCnt="0"/>
      <dgm:spPr/>
    </dgm:pt>
    <dgm:pt modelId="{21EF867E-BFD8-41B1-8526-B1EF7E66B953}" type="pres">
      <dgm:prSet presAssocID="{B56D72D7-EF4A-42C3-AAAB-7F4C5A763B8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BF138BFD-97E7-45EE-B8C3-3E14E3D5176C}" type="pres">
      <dgm:prSet presAssocID="{B56D72D7-EF4A-42C3-AAAB-7F4C5A763B88}" presName="spaceRect" presStyleCnt="0"/>
      <dgm:spPr/>
    </dgm:pt>
    <dgm:pt modelId="{01E66CC5-B5AC-4DEF-BBBA-F53D5F2CC7D1}" type="pres">
      <dgm:prSet presAssocID="{B56D72D7-EF4A-42C3-AAAB-7F4C5A763B88}" presName="textRect" presStyleLbl="revTx" presStyleIdx="0" presStyleCnt="3">
        <dgm:presLayoutVars>
          <dgm:chMax val="1"/>
          <dgm:chPref val="1"/>
        </dgm:presLayoutVars>
      </dgm:prSet>
      <dgm:spPr/>
    </dgm:pt>
    <dgm:pt modelId="{F4E0687A-5737-4094-947D-C869179779EC}" type="pres">
      <dgm:prSet presAssocID="{11A493E1-D39D-4798-8531-3B1203C75C60}" presName="sibTrans" presStyleCnt="0"/>
      <dgm:spPr/>
    </dgm:pt>
    <dgm:pt modelId="{CFAE329C-BF01-45BD-9236-43A24C2B50BD}" type="pres">
      <dgm:prSet presAssocID="{D0691D1F-CC0A-466E-A6C0-8A0B0B6ACAB4}" presName="compNode" presStyleCnt="0"/>
      <dgm:spPr/>
    </dgm:pt>
    <dgm:pt modelId="{5B3C66AB-D333-426E-9B43-8F6C1945D7CA}" type="pres">
      <dgm:prSet presAssocID="{D0691D1F-CC0A-466E-A6C0-8A0B0B6ACAB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
        </a:ext>
      </dgm:extLst>
    </dgm:pt>
    <dgm:pt modelId="{2B8FFC88-F669-4E0A-AF27-F48E15F047C8}" type="pres">
      <dgm:prSet presAssocID="{D0691D1F-CC0A-466E-A6C0-8A0B0B6ACAB4}" presName="spaceRect" presStyleCnt="0"/>
      <dgm:spPr/>
    </dgm:pt>
    <dgm:pt modelId="{3411C083-D201-42BC-8355-4C1D66941E54}" type="pres">
      <dgm:prSet presAssocID="{D0691D1F-CC0A-466E-A6C0-8A0B0B6ACAB4}" presName="textRect" presStyleLbl="revTx" presStyleIdx="1" presStyleCnt="3">
        <dgm:presLayoutVars>
          <dgm:chMax val="1"/>
          <dgm:chPref val="1"/>
        </dgm:presLayoutVars>
      </dgm:prSet>
      <dgm:spPr/>
    </dgm:pt>
    <dgm:pt modelId="{FC608927-50E9-41DB-B762-4DE2D61FF470}" type="pres">
      <dgm:prSet presAssocID="{FC15BFEB-BBE7-402C-A9D8-5EA8D53A01D4}" presName="sibTrans" presStyleCnt="0"/>
      <dgm:spPr/>
    </dgm:pt>
    <dgm:pt modelId="{CB012B1D-3B6B-4E25-8D3A-7100F86AF041}" type="pres">
      <dgm:prSet presAssocID="{A582EF22-64F5-4B9B-A758-10FF329FBE92}" presName="compNode" presStyleCnt="0"/>
      <dgm:spPr/>
    </dgm:pt>
    <dgm:pt modelId="{B5FD59EA-4592-4D2B-9BBD-FF785C59DB62}" type="pres">
      <dgm:prSet presAssocID="{A582EF22-64F5-4B9B-A758-10FF329FBE9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ins"/>
        </a:ext>
      </dgm:extLst>
    </dgm:pt>
    <dgm:pt modelId="{BB71D1AE-2773-40ED-A29D-01A2D89DFF01}" type="pres">
      <dgm:prSet presAssocID="{A582EF22-64F5-4B9B-A758-10FF329FBE92}" presName="spaceRect" presStyleCnt="0"/>
      <dgm:spPr/>
    </dgm:pt>
    <dgm:pt modelId="{8B7052F2-82A2-44FC-BD59-4707414501AB}" type="pres">
      <dgm:prSet presAssocID="{A582EF22-64F5-4B9B-A758-10FF329FBE92}" presName="textRect" presStyleLbl="revTx" presStyleIdx="2" presStyleCnt="3">
        <dgm:presLayoutVars>
          <dgm:chMax val="1"/>
          <dgm:chPref val="1"/>
        </dgm:presLayoutVars>
      </dgm:prSet>
      <dgm:spPr/>
    </dgm:pt>
  </dgm:ptLst>
  <dgm:cxnLst>
    <dgm:cxn modelId="{E86D7305-13DB-46F5-87AD-03F7255630B5}" type="presOf" srcId="{FA60D0E2-B554-4DDB-9F9B-7B278A01E56F}" destId="{845116A5-2102-49BB-BE66-9D98C4DC33C6}" srcOrd="0" destOrd="0" presId="urn:microsoft.com/office/officeart/2018/2/layout/IconLabelList"/>
    <dgm:cxn modelId="{6FED603E-E4B0-4A78-AAB3-C58E198262C2}" type="presOf" srcId="{B56D72D7-EF4A-42C3-AAAB-7F4C5A763B88}" destId="{01E66CC5-B5AC-4DEF-BBBA-F53D5F2CC7D1}" srcOrd="0" destOrd="0" presId="urn:microsoft.com/office/officeart/2018/2/layout/IconLabelList"/>
    <dgm:cxn modelId="{AFE8615A-011D-49CA-AD07-B880BC583A5B}" srcId="{FA60D0E2-B554-4DDB-9F9B-7B278A01E56F}" destId="{B56D72D7-EF4A-42C3-AAAB-7F4C5A763B88}" srcOrd="0" destOrd="0" parTransId="{60125A62-581F-421E-B979-2BA910C885DA}" sibTransId="{11A493E1-D39D-4798-8531-3B1203C75C60}"/>
    <dgm:cxn modelId="{9C0BCD69-EB92-47A0-825C-9595D398DF0A}" srcId="{FA60D0E2-B554-4DDB-9F9B-7B278A01E56F}" destId="{D0691D1F-CC0A-466E-A6C0-8A0B0B6ACAB4}" srcOrd="1" destOrd="0" parTransId="{A03E3A75-1893-4FC8-8951-FBB80C27411F}" sibTransId="{FC15BFEB-BBE7-402C-A9D8-5EA8D53A01D4}"/>
    <dgm:cxn modelId="{86F7FD6C-A83B-4214-B535-BCA66AA59B59}" srcId="{FA60D0E2-B554-4DDB-9F9B-7B278A01E56F}" destId="{A582EF22-64F5-4B9B-A758-10FF329FBE92}" srcOrd="2" destOrd="0" parTransId="{B3D67734-AD69-44DA-913A-F3D52793C523}" sibTransId="{E3D69986-24F1-4ED8-9C30-E4490DB24509}"/>
    <dgm:cxn modelId="{21D02CB3-1D2C-492D-AA45-229CC655AB6E}" type="presOf" srcId="{D0691D1F-CC0A-466E-A6C0-8A0B0B6ACAB4}" destId="{3411C083-D201-42BC-8355-4C1D66941E54}" srcOrd="0" destOrd="0" presId="urn:microsoft.com/office/officeart/2018/2/layout/IconLabelList"/>
    <dgm:cxn modelId="{502958B6-88DA-4DCC-B2FE-C76B818A128B}" type="presOf" srcId="{A582EF22-64F5-4B9B-A758-10FF329FBE92}" destId="{8B7052F2-82A2-44FC-BD59-4707414501AB}" srcOrd="0" destOrd="0" presId="urn:microsoft.com/office/officeart/2018/2/layout/IconLabelList"/>
    <dgm:cxn modelId="{FBC3DA21-1B3D-4C7B-B0F0-D417C3B778C1}" type="presParOf" srcId="{845116A5-2102-49BB-BE66-9D98C4DC33C6}" destId="{CD0684B1-BC2C-468D-8C79-56F494A5028A}" srcOrd="0" destOrd="0" presId="urn:microsoft.com/office/officeart/2018/2/layout/IconLabelList"/>
    <dgm:cxn modelId="{E3289AB5-C808-43A6-BADC-D09307302DE4}" type="presParOf" srcId="{CD0684B1-BC2C-468D-8C79-56F494A5028A}" destId="{21EF867E-BFD8-41B1-8526-B1EF7E66B953}" srcOrd="0" destOrd="0" presId="urn:microsoft.com/office/officeart/2018/2/layout/IconLabelList"/>
    <dgm:cxn modelId="{88B9B787-68EA-49DB-8982-D7EC3BFF619B}" type="presParOf" srcId="{CD0684B1-BC2C-468D-8C79-56F494A5028A}" destId="{BF138BFD-97E7-45EE-B8C3-3E14E3D5176C}" srcOrd="1" destOrd="0" presId="urn:microsoft.com/office/officeart/2018/2/layout/IconLabelList"/>
    <dgm:cxn modelId="{965458B6-296D-4EA1-A5DD-8C577A3F4887}" type="presParOf" srcId="{CD0684B1-BC2C-468D-8C79-56F494A5028A}" destId="{01E66CC5-B5AC-4DEF-BBBA-F53D5F2CC7D1}" srcOrd="2" destOrd="0" presId="urn:microsoft.com/office/officeart/2018/2/layout/IconLabelList"/>
    <dgm:cxn modelId="{8F281F66-0EC6-4775-9136-ADEF870FD3CB}" type="presParOf" srcId="{845116A5-2102-49BB-BE66-9D98C4DC33C6}" destId="{F4E0687A-5737-4094-947D-C869179779EC}" srcOrd="1" destOrd="0" presId="urn:microsoft.com/office/officeart/2018/2/layout/IconLabelList"/>
    <dgm:cxn modelId="{AE06C728-86F7-431A-AC10-20D9B02DB6D8}" type="presParOf" srcId="{845116A5-2102-49BB-BE66-9D98C4DC33C6}" destId="{CFAE329C-BF01-45BD-9236-43A24C2B50BD}" srcOrd="2" destOrd="0" presId="urn:microsoft.com/office/officeart/2018/2/layout/IconLabelList"/>
    <dgm:cxn modelId="{3D885602-B1BE-46FA-99C2-972498644B0F}" type="presParOf" srcId="{CFAE329C-BF01-45BD-9236-43A24C2B50BD}" destId="{5B3C66AB-D333-426E-9B43-8F6C1945D7CA}" srcOrd="0" destOrd="0" presId="urn:microsoft.com/office/officeart/2018/2/layout/IconLabelList"/>
    <dgm:cxn modelId="{A02861B4-9C76-4AEB-B49B-9323A8D8AD9C}" type="presParOf" srcId="{CFAE329C-BF01-45BD-9236-43A24C2B50BD}" destId="{2B8FFC88-F669-4E0A-AF27-F48E15F047C8}" srcOrd="1" destOrd="0" presId="urn:microsoft.com/office/officeart/2018/2/layout/IconLabelList"/>
    <dgm:cxn modelId="{3125BF90-ED13-4C04-8AB2-E3EE0F47A04F}" type="presParOf" srcId="{CFAE329C-BF01-45BD-9236-43A24C2B50BD}" destId="{3411C083-D201-42BC-8355-4C1D66941E54}" srcOrd="2" destOrd="0" presId="urn:microsoft.com/office/officeart/2018/2/layout/IconLabelList"/>
    <dgm:cxn modelId="{BA7D90B3-6D83-4FEE-ABFA-DEB450F15E17}" type="presParOf" srcId="{845116A5-2102-49BB-BE66-9D98C4DC33C6}" destId="{FC608927-50E9-41DB-B762-4DE2D61FF470}" srcOrd="3" destOrd="0" presId="urn:microsoft.com/office/officeart/2018/2/layout/IconLabelList"/>
    <dgm:cxn modelId="{61D3F0F0-F599-478A-86B2-BDD7F511DD7C}" type="presParOf" srcId="{845116A5-2102-49BB-BE66-9D98C4DC33C6}" destId="{CB012B1D-3B6B-4E25-8D3A-7100F86AF041}" srcOrd="4" destOrd="0" presId="urn:microsoft.com/office/officeart/2018/2/layout/IconLabelList"/>
    <dgm:cxn modelId="{C08D376F-63FA-40BC-9ACD-18B28C4DF308}" type="presParOf" srcId="{CB012B1D-3B6B-4E25-8D3A-7100F86AF041}" destId="{B5FD59EA-4592-4D2B-9BBD-FF785C59DB62}" srcOrd="0" destOrd="0" presId="urn:microsoft.com/office/officeart/2018/2/layout/IconLabelList"/>
    <dgm:cxn modelId="{B6D02178-27ED-4598-9C6A-9C751F0F6018}" type="presParOf" srcId="{CB012B1D-3B6B-4E25-8D3A-7100F86AF041}" destId="{BB71D1AE-2773-40ED-A29D-01A2D89DFF01}" srcOrd="1" destOrd="0" presId="urn:microsoft.com/office/officeart/2018/2/layout/IconLabelList"/>
    <dgm:cxn modelId="{C88540C1-B0B5-4434-99CF-E9A2B64089FB}" type="presParOf" srcId="{CB012B1D-3B6B-4E25-8D3A-7100F86AF041}" destId="{8B7052F2-82A2-44FC-BD59-4707414501AB}"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884C629-B30A-446F-A3A6-EF7F83C21A1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3EF8FA9-1C9F-4AC2-80DB-500D7DACFBCF}">
      <dgm:prSet/>
      <dgm:spPr/>
      <dgm:t>
        <a:bodyPr/>
        <a:lstStyle/>
        <a:p>
          <a:pPr>
            <a:lnSpc>
              <a:spcPct val="100000"/>
            </a:lnSpc>
          </a:pPr>
          <a:r>
            <a:rPr lang="en-US"/>
            <a:t>Foundations/Corporations</a:t>
          </a:r>
        </a:p>
      </dgm:t>
    </dgm:pt>
    <dgm:pt modelId="{E203F8BC-534B-4A17-BC82-118344B54906}" type="parTrans" cxnId="{D7604F19-2A84-46D8-BCFD-47CFE3735D2E}">
      <dgm:prSet/>
      <dgm:spPr/>
      <dgm:t>
        <a:bodyPr/>
        <a:lstStyle/>
        <a:p>
          <a:endParaRPr lang="en-US"/>
        </a:p>
      </dgm:t>
    </dgm:pt>
    <dgm:pt modelId="{31F835B8-F477-4BF7-838B-1154D364053F}" type="sibTrans" cxnId="{D7604F19-2A84-46D8-BCFD-47CFE3735D2E}">
      <dgm:prSet/>
      <dgm:spPr/>
      <dgm:t>
        <a:bodyPr/>
        <a:lstStyle/>
        <a:p>
          <a:endParaRPr lang="en-US"/>
        </a:p>
      </dgm:t>
    </dgm:pt>
    <dgm:pt modelId="{8AC418FA-85C9-43EE-9390-25C0CA2D6D7B}">
      <dgm:prSet/>
      <dgm:spPr/>
      <dgm:t>
        <a:bodyPr/>
        <a:lstStyle/>
        <a:p>
          <a:pPr>
            <a:lnSpc>
              <a:spcPct val="100000"/>
            </a:lnSpc>
          </a:pPr>
          <a:r>
            <a:rPr lang="en-US"/>
            <a:t>Special Events</a:t>
          </a:r>
        </a:p>
      </dgm:t>
    </dgm:pt>
    <dgm:pt modelId="{43AB19EE-6364-42E0-8C13-CC997F8B4633}" type="parTrans" cxnId="{34D0DD79-DD63-49E9-B0D8-00516D393FF3}">
      <dgm:prSet/>
      <dgm:spPr/>
      <dgm:t>
        <a:bodyPr/>
        <a:lstStyle/>
        <a:p>
          <a:endParaRPr lang="en-US"/>
        </a:p>
      </dgm:t>
    </dgm:pt>
    <dgm:pt modelId="{DF713879-A0BF-4AD8-B3FE-515515BD7529}" type="sibTrans" cxnId="{34D0DD79-DD63-49E9-B0D8-00516D393FF3}">
      <dgm:prSet/>
      <dgm:spPr/>
      <dgm:t>
        <a:bodyPr/>
        <a:lstStyle/>
        <a:p>
          <a:endParaRPr lang="en-US"/>
        </a:p>
      </dgm:t>
    </dgm:pt>
    <dgm:pt modelId="{90F90B95-8341-4C2B-8A73-AD7350E77DFA}">
      <dgm:prSet/>
      <dgm:spPr/>
      <dgm:t>
        <a:bodyPr/>
        <a:lstStyle/>
        <a:p>
          <a:pPr>
            <a:lnSpc>
              <a:spcPct val="100000"/>
            </a:lnSpc>
          </a:pPr>
          <a:r>
            <a:rPr lang="en-US" dirty="0"/>
            <a:t>Small Grants</a:t>
          </a:r>
        </a:p>
      </dgm:t>
    </dgm:pt>
    <dgm:pt modelId="{81EF9FAC-85B1-4965-A0CD-F0E9C99E93EC}" type="parTrans" cxnId="{664279C0-F86D-4CFE-95F1-C023F64B01EF}">
      <dgm:prSet/>
      <dgm:spPr/>
      <dgm:t>
        <a:bodyPr/>
        <a:lstStyle/>
        <a:p>
          <a:endParaRPr lang="en-US"/>
        </a:p>
      </dgm:t>
    </dgm:pt>
    <dgm:pt modelId="{D474BD0D-1D72-40C4-A395-E18257371F77}" type="sibTrans" cxnId="{664279C0-F86D-4CFE-95F1-C023F64B01EF}">
      <dgm:prSet/>
      <dgm:spPr/>
      <dgm:t>
        <a:bodyPr/>
        <a:lstStyle/>
        <a:p>
          <a:endParaRPr lang="en-US"/>
        </a:p>
      </dgm:t>
    </dgm:pt>
    <dgm:pt modelId="{1DC90171-6AE6-486A-B5A2-25D9B6DECD68}" type="pres">
      <dgm:prSet presAssocID="{8884C629-B30A-446F-A3A6-EF7F83C21A1C}" presName="root" presStyleCnt="0">
        <dgm:presLayoutVars>
          <dgm:dir/>
          <dgm:resizeHandles val="exact"/>
        </dgm:presLayoutVars>
      </dgm:prSet>
      <dgm:spPr/>
    </dgm:pt>
    <dgm:pt modelId="{DF20EE2C-4DFA-47D4-89E9-08B4FF682ECD}" type="pres">
      <dgm:prSet presAssocID="{83EF8FA9-1C9F-4AC2-80DB-500D7DACFBCF}" presName="compNode" presStyleCnt="0"/>
      <dgm:spPr/>
    </dgm:pt>
    <dgm:pt modelId="{3D99C7AC-966F-4FFE-9FBC-05A395131435}" type="pres">
      <dgm:prSet presAssocID="{83EF8FA9-1C9F-4AC2-80DB-500D7DACFBCF}" presName="bgRect" presStyleLbl="bgShp" presStyleIdx="0" presStyleCnt="3"/>
      <dgm:spPr/>
    </dgm:pt>
    <dgm:pt modelId="{CD1B678B-E78E-4CA1-8B68-0CB93DC969E9}" type="pres">
      <dgm:prSet presAssocID="{83EF8FA9-1C9F-4AC2-80DB-500D7DACFBC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ilding"/>
        </a:ext>
      </dgm:extLst>
    </dgm:pt>
    <dgm:pt modelId="{38FC1C19-D024-4901-8D11-6C5F8A5DD8AA}" type="pres">
      <dgm:prSet presAssocID="{83EF8FA9-1C9F-4AC2-80DB-500D7DACFBCF}" presName="spaceRect" presStyleCnt="0"/>
      <dgm:spPr/>
    </dgm:pt>
    <dgm:pt modelId="{3C7E46BE-5657-4076-B87D-9A591EA3F3E8}" type="pres">
      <dgm:prSet presAssocID="{83EF8FA9-1C9F-4AC2-80DB-500D7DACFBCF}" presName="parTx" presStyleLbl="revTx" presStyleIdx="0" presStyleCnt="3">
        <dgm:presLayoutVars>
          <dgm:chMax val="0"/>
          <dgm:chPref val="0"/>
        </dgm:presLayoutVars>
      </dgm:prSet>
      <dgm:spPr/>
    </dgm:pt>
    <dgm:pt modelId="{72CE6B40-D679-4A75-8F59-820EA5A360B1}" type="pres">
      <dgm:prSet presAssocID="{31F835B8-F477-4BF7-838B-1154D364053F}" presName="sibTrans" presStyleCnt="0"/>
      <dgm:spPr/>
    </dgm:pt>
    <dgm:pt modelId="{ACB0778F-73CD-440C-8B71-A144D6E5675F}" type="pres">
      <dgm:prSet presAssocID="{8AC418FA-85C9-43EE-9390-25C0CA2D6D7B}" presName="compNode" presStyleCnt="0"/>
      <dgm:spPr/>
    </dgm:pt>
    <dgm:pt modelId="{6080F0FF-5D47-47F5-BD05-422DD295CC74}" type="pres">
      <dgm:prSet presAssocID="{8AC418FA-85C9-43EE-9390-25C0CA2D6D7B}" presName="bgRect" presStyleLbl="bgShp" presStyleIdx="1" presStyleCnt="3"/>
      <dgm:spPr/>
    </dgm:pt>
    <dgm:pt modelId="{5E12B88A-13AC-493D-85CA-754245528EFD}" type="pres">
      <dgm:prSet presAssocID="{8AC418FA-85C9-43EE-9390-25C0CA2D6D7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lloons"/>
        </a:ext>
      </dgm:extLst>
    </dgm:pt>
    <dgm:pt modelId="{F8183FE4-FD42-4031-A804-56836A385F5A}" type="pres">
      <dgm:prSet presAssocID="{8AC418FA-85C9-43EE-9390-25C0CA2D6D7B}" presName="spaceRect" presStyleCnt="0"/>
      <dgm:spPr/>
    </dgm:pt>
    <dgm:pt modelId="{79D6794D-192B-4D44-B9F3-CBE8BD3F4BDF}" type="pres">
      <dgm:prSet presAssocID="{8AC418FA-85C9-43EE-9390-25C0CA2D6D7B}" presName="parTx" presStyleLbl="revTx" presStyleIdx="1" presStyleCnt="3">
        <dgm:presLayoutVars>
          <dgm:chMax val="0"/>
          <dgm:chPref val="0"/>
        </dgm:presLayoutVars>
      </dgm:prSet>
      <dgm:spPr/>
    </dgm:pt>
    <dgm:pt modelId="{18BB5BB1-2D05-445B-87B0-9E7510743721}" type="pres">
      <dgm:prSet presAssocID="{DF713879-A0BF-4AD8-B3FE-515515BD7529}" presName="sibTrans" presStyleCnt="0"/>
      <dgm:spPr/>
    </dgm:pt>
    <dgm:pt modelId="{F3518F44-40D4-47F5-8ACD-5A2FAEED17A6}" type="pres">
      <dgm:prSet presAssocID="{90F90B95-8341-4C2B-8A73-AD7350E77DFA}" presName="compNode" presStyleCnt="0"/>
      <dgm:spPr/>
    </dgm:pt>
    <dgm:pt modelId="{D850C005-F7A7-427D-A730-9D0A51A01BCD}" type="pres">
      <dgm:prSet presAssocID="{90F90B95-8341-4C2B-8A73-AD7350E77DFA}" presName="bgRect" presStyleLbl="bgShp" presStyleIdx="2" presStyleCnt="3"/>
      <dgm:spPr/>
    </dgm:pt>
    <dgm:pt modelId="{ADC4E6D4-4ED3-4C1B-BC54-F89F50ECD1A4}" type="pres">
      <dgm:prSet presAssocID="{90F90B95-8341-4C2B-8A73-AD7350E77DF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B0081F71-A761-4972-AE45-30D0964971DE}" type="pres">
      <dgm:prSet presAssocID="{90F90B95-8341-4C2B-8A73-AD7350E77DFA}" presName="spaceRect" presStyleCnt="0"/>
      <dgm:spPr/>
    </dgm:pt>
    <dgm:pt modelId="{B8C17C54-9C0E-43D4-A5D9-84EBFF8A33FD}" type="pres">
      <dgm:prSet presAssocID="{90F90B95-8341-4C2B-8A73-AD7350E77DFA}" presName="parTx" presStyleLbl="revTx" presStyleIdx="2" presStyleCnt="3">
        <dgm:presLayoutVars>
          <dgm:chMax val="0"/>
          <dgm:chPref val="0"/>
        </dgm:presLayoutVars>
      </dgm:prSet>
      <dgm:spPr/>
    </dgm:pt>
  </dgm:ptLst>
  <dgm:cxnLst>
    <dgm:cxn modelId="{06C76C12-0F19-4C78-8F3C-25DEEBDB4828}" type="presOf" srcId="{8884C629-B30A-446F-A3A6-EF7F83C21A1C}" destId="{1DC90171-6AE6-486A-B5A2-25D9B6DECD68}" srcOrd="0" destOrd="0" presId="urn:microsoft.com/office/officeart/2018/2/layout/IconVerticalSolidList"/>
    <dgm:cxn modelId="{7FB92116-DC5C-49DA-841D-112B3021FFDE}" type="presOf" srcId="{90F90B95-8341-4C2B-8A73-AD7350E77DFA}" destId="{B8C17C54-9C0E-43D4-A5D9-84EBFF8A33FD}" srcOrd="0" destOrd="0" presId="urn:microsoft.com/office/officeart/2018/2/layout/IconVerticalSolidList"/>
    <dgm:cxn modelId="{D7604F19-2A84-46D8-BCFD-47CFE3735D2E}" srcId="{8884C629-B30A-446F-A3A6-EF7F83C21A1C}" destId="{83EF8FA9-1C9F-4AC2-80DB-500D7DACFBCF}" srcOrd="0" destOrd="0" parTransId="{E203F8BC-534B-4A17-BC82-118344B54906}" sibTransId="{31F835B8-F477-4BF7-838B-1154D364053F}"/>
    <dgm:cxn modelId="{34D0DD79-DD63-49E9-B0D8-00516D393FF3}" srcId="{8884C629-B30A-446F-A3A6-EF7F83C21A1C}" destId="{8AC418FA-85C9-43EE-9390-25C0CA2D6D7B}" srcOrd="1" destOrd="0" parTransId="{43AB19EE-6364-42E0-8C13-CC997F8B4633}" sibTransId="{DF713879-A0BF-4AD8-B3FE-515515BD7529}"/>
    <dgm:cxn modelId="{664279C0-F86D-4CFE-95F1-C023F64B01EF}" srcId="{8884C629-B30A-446F-A3A6-EF7F83C21A1C}" destId="{90F90B95-8341-4C2B-8A73-AD7350E77DFA}" srcOrd="2" destOrd="0" parTransId="{81EF9FAC-85B1-4965-A0CD-F0E9C99E93EC}" sibTransId="{D474BD0D-1D72-40C4-A395-E18257371F77}"/>
    <dgm:cxn modelId="{8CE80FC6-6D5E-44DD-A630-AEFBB63E0134}" type="presOf" srcId="{8AC418FA-85C9-43EE-9390-25C0CA2D6D7B}" destId="{79D6794D-192B-4D44-B9F3-CBE8BD3F4BDF}" srcOrd="0" destOrd="0" presId="urn:microsoft.com/office/officeart/2018/2/layout/IconVerticalSolidList"/>
    <dgm:cxn modelId="{F19916CA-6DA1-470C-ADB0-A1EA987958D7}" type="presOf" srcId="{83EF8FA9-1C9F-4AC2-80DB-500D7DACFBCF}" destId="{3C7E46BE-5657-4076-B87D-9A591EA3F3E8}" srcOrd="0" destOrd="0" presId="urn:microsoft.com/office/officeart/2018/2/layout/IconVerticalSolidList"/>
    <dgm:cxn modelId="{87A1D496-C296-4981-B0A6-67973F3396FC}" type="presParOf" srcId="{1DC90171-6AE6-486A-B5A2-25D9B6DECD68}" destId="{DF20EE2C-4DFA-47D4-89E9-08B4FF682ECD}" srcOrd="0" destOrd="0" presId="urn:microsoft.com/office/officeart/2018/2/layout/IconVerticalSolidList"/>
    <dgm:cxn modelId="{A2245A08-F238-49FF-A2F2-777EFECD191F}" type="presParOf" srcId="{DF20EE2C-4DFA-47D4-89E9-08B4FF682ECD}" destId="{3D99C7AC-966F-4FFE-9FBC-05A395131435}" srcOrd="0" destOrd="0" presId="urn:microsoft.com/office/officeart/2018/2/layout/IconVerticalSolidList"/>
    <dgm:cxn modelId="{F1DD7F9F-E0EC-4BD9-94CE-5B03BBDA0EE3}" type="presParOf" srcId="{DF20EE2C-4DFA-47D4-89E9-08B4FF682ECD}" destId="{CD1B678B-E78E-4CA1-8B68-0CB93DC969E9}" srcOrd="1" destOrd="0" presId="urn:microsoft.com/office/officeart/2018/2/layout/IconVerticalSolidList"/>
    <dgm:cxn modelId="{09AA9FE9-3B31-40C1-80CE-6A07056E615E}" type="presParOf" srcId="{DF20EE2C-4DFA-47D4-89E9-08B4FF682ECD}" destId="{38FC1C19-D024-4901-8D11-6C5F8A5DD8AA}" srcOrd="2" destOrd="0" presId="urn:microsoft.com/office/officeart/2018/2/layout/IconVerticalSolidList"/>
    <dgm:cxn modelId="{BA55991D-5C71-4F85-AC39-1DB64BC0068E}" type="presParOf" srcId="{DF20EE2C-4DFA-47D4-89E9-08B4FF682ECD}" destId="{3C7E46BE-5657-4076-B87D-9A591EA3F3E8}" srcOrd="3" destOrd="0" presId="urn:microsoft.com/office/officeart/2018/2/layout/IconVerticalSolidList"/>
    <dgm:cxn modelId="{53D5BD25-06EF-4FA9-BE13-918359B3079A}" type="presParOf" srcId="{1DC90171-6AE6-486A-B5A2-25D9B6DECD68}" destId="{72CE6B40-D679-4A75-8F59-820EA5A360B1}" srcOrd="1" destOrd="0" presId="urn:microsoft.com/office/officeart/2018/2/layout/IconVerticalSolidList"/>
    <dgm:cxn modelId="{88681FAA-4FF9-4A28-8DC1-BE43340CBD1C}" type="presParOf" srcId="{1DC90171-6AE6-486A-B5A2-25D9B6DECD68}" destId="{ACB0778F-73CD-440C-8B71-A144D6E5675F}" srcOrd="2" destOrd="0" presId="urn:microsoft.com/office/officeart/2018/2/layout/IconVerticalSolidList"/>
    <dgm:cxn modelId="{F79E40BA-7463-4B9B-ABA3-E42AA71D9D11}" type="presParOf" srcId="{ACB0778F-73CD-440C-8B71-A144D6E5675F}" destId="{6080F0FF-5D47-47F5-BD05-422DD295CC74}" srcOrd="0" destOrd="0" presId="urn:microsoft.com/office/officeart/2018/2/layout/IconVerticalSolidList"/>
    <dgm:cxn modelId="{55092810-FDC7-4A82-800F-E7835BEE100E}" type="presParOf" srcId="{ACB0778F-73CD-440C-8B71-A144D6E5675F}" destId="{5E12B88A-13AC-493D-85CA-754245528EFD}" srcOrd="1" destOrd="0" presId="urn:microsoft.com/office/officeart/2018/2/layout/IconVerticalSolidList"/>
    <dgm:cxn modelId="{5CDE2D57-D27B-46B7-AFFB-8CE14D74E7A5}" type="presParOf" srcId="{ACB0778F-73CD-440C-8B71-A144D6E5675F}" destId="{F8183FE4-FD42-4031-A804-56836A385F5A}" srcOrd="2" destOrd="0" presId="urn:microsoft.com/office/officeart/2018/2/layout/IconVerticalSolidList"/>
    <dgm:cxn modelId="{FC592C44-4C93-4653-B2B0-E6CE77D03A6E}" type="presParOf" srcId="{ACB0778F-73CD-440C-8B71-A144D6E5675F}" destId="{79D6794D-192B-4D44-B9F3-CBE8BD3F4BDF}" srcOrd="3" destOrd="0" presId="urn:microsoft.com/office/officeart/2018/2/layout/IconVerticalSolidList"/>
    <dgm:cxn modelId="{DB5B502D-0AB8-4F55-9F8A-2AB27F7EA397}" type="presParOf" srcId="{1DC90171-6AE6-486A-B5A2-25D9B6DECD68}" destId="{18BB5BB1-2D05-445B-87B0-9E7510743721}" srcOrd="3" destOrd="0" presId="urn:microsoft.com/office/officeart/2018/2/layout/IconVerticalSolidList"/>
    <dgm:cxn modelId="{A2D27949-BD48-421A-A32B-ABF11EC93C08}" type="presParOf" srcId="{1DC90171-6AE6-486A-B5A2-25D9B6DECD68}" destId="{F3518F44-40D4-47F5-8ACD-5A2FAEED17A6}" srcOrd="4" destOrd="0" presId="urn:microsoft.com/office/officeart/2018/2/layout/IconVerticalSolidList"/>
    <dgm:cxn modelId="{87F87261-46C5-4BC6-83A5-6A281B1920D9}" type="presParOf" srcId="{F3518F44-40D4-47F5-8ACD-5A2FAEED17A6}" destId="{D850C005-F7A7-427D-A730-9D0A51A01BCD}" srcOrd="0" destOrd="0" presId="urn:microsoft.com/office/officeart/2018/2/layout/IconVerticalSolidList"/>
    <dgm:cxn modelId="{87957082-DFD5-4C80-AC30-E50C68A5885C}" type="presParOf" srcId="{F3518F44-40D4-47F5-8ACD-5A2FAEED17A6}" destId="{ADC4E6D4-4ED3-4C1B-BC54-F89F50ECD1A4}" srcOrd="1" destOrd="0" presId="urn:microsoft.com/office/officeart/2018/2/layout/IconVerticalSolidList"/>
    <dgm:cxn modelId="{AB714828-B170-48A2-B301-2604385D90DA}" type="presParOf" srcId="{F3518F44-40D4-47F5-8ACD-5A2FAEED17A6}" destId="{B0081F71-A761-4972-AE45-30D0964971DE}" srcOrd="2" destOrd="0" presId="urn:microsoft.com/office/officeart/2018/2/layout/IconVerticalSolidList"/>
    <dgm:cxn modelId="{F238B039-9F26-4C2D-BD2B-3662EE68149F}" type="presParOf" srcId="{F3518F44-40D4-47F5-8ACD-5A2FAEED17A6}" destId="{B8C17C54-9C0E-43D4-A5D9-84EBFF8A33F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7EA4385-0238-4AED-A128-FC7AA01EC616}" type="doc">
      <dgm:prSet loTypeId="urn:microsoft.com/office/officeart/2005/8/layout/default" loCatId="list" qsTypeId="urn:microsoft.com/office/officeart/2005/8/quickstyle/simple5" qsCatId="simple" csTypeId="urn:microsoft.com/office/officeart/2005/8/colors/colorful5" csCatId="colorful"/>
      <dgm:spPr/>
      <dgm:t>
        <a:bodyPr/>
        <a:lstStyle/>
        <a:p>
          <a:endParaRPr lang="en-US"/>
        </a:p>
      </dgm:t>
    </dgm:pt>
    <dgm:pt modelId="{3FEC91E8-5C0B-4696-A163-6B58EE7E1E69}">
      <dgm:prSet/>
      <dgm:spPr/>
      <dgm:t>
        <a:bodyPr/>
        <a:lstStyle/>
        <a:p>
          <a:r>
            <a:rPr lang="en-US"/>
            <a:t>62% Development Plan</a:t>
          </a:r>
        </a:p>
      </dgm:t>
    </dgm:pt>
    <dgm:pt modelId="{3218435C-359E-488B-82D1-D03993C77904}" type="parTrans" cxnId="{51A38DDD-1CED-43A8-B772-92884B3DA0B4}">
      <dgm:prSet/>
      <dgm:spPr/>
      <dgm:t>
        <a:bodyPr/>
        <a:lstStyle/>
        <a:p>
          <a:endParaRPr lang="en-US"/>
        </a:p>
      </dgm:t>
    </dgm:pt>
    <dgm:pt modelId="{F757DD01-6C50-42B1-9B52-F5346F344550}" type="sibTrans" cxnId="{51A38DDD-1CED-43A8-B772-92884B3DA0B4}">
      <dgm:prSet/>
      <dgm:spPr/>
      <dgm:t>
        <a:bodyPr/>
        <a:lstStyle/>
        <a:p>
          <a:endParaRPr lang="en-US"/>
        </a:p>
      </dgm:t>
    </dgm:pt>
    <dgm:pt modelId="{B0676AEF-06F6-407D-B3C5-32161666011B}">
      <dgm:prSet/>
      <dgm:spPr/>
      <dgm:t>
        <a:bodyPr/>
        <a:lstStyle/>
        <a:p>
          <a:r>
            <a:rPr lang="en-US"/>
            <a:t>40% Planned Giving Program</a:t>
          </a:r>
        </a:p>
      </dgm:t>
    </dgm:pt>
    <dgm:pt modelId="{FCDC3484-6B49-4B6A-9270-0E3D7AF53C1F}" type="parTrans" cxnId="{F68710E0-66E7-491D-9D85-1FA1B5100197}">
      <dgm:prSet/>
      <dgm:spPr/>
      <dgm:t>
        <a:bodyPr/>
        <a:lstStyle/>
        <a:p>
          <a:endParaRPr lang="en-US"/>
        </a:p>
      </dgm:t>
    </dgm:pt>
    <dgm:pt modelId="{4B9B72CF-C183-43E2-8FF3-723D8809B4E3}" type="sibTrans" cxnId="{F68710E0-66E7-491D-9D85-1FA1B5100197}">
      <dgm:prSet/>
      <dgm:spPr/>
      <dgm:t>
        <a:bodyPr/>
        <a:lstStyle/>
        <a:p>
          <a:endParaRPr lang="en-US"/>
        </a:p>
      </dgm:t>
    </dgm:pt>
    <dgm:pt modelId="{E22FFF49-2F65-C841-9C4B-E57EEA970C14}" type="pres">
      <dgm:prSet presAssocID="{F7EA4385-0238-4AED-A128-FC7AA01EC616}" presName="diagram" presStyleCnt="0">
        <dgm:presLayoutVars>
          <dgm:dir/>
          <dgm:resizeHandles val="exact"/>
        </dgm:presLayoutVars>
      </dgm:prSet>
      <dgm:spPr/>
    </dgm:pt>
    <dgm:pt modelId="{610E45EA-E3BD-ED48-9BD5-92A56848A86E}" type="pres">
      <dgm:prSet presAssocID="{3FEC91E8-5C0B-4696-A163-6B58EE7E1E69}" presName="node" presStyleLbl="node1" presStyleIdx="0" presStyleCnt="2">
        <dgm:presLayoutVars>
          <dgm:bulletEnabled val="1"/>
        </dgm:presLayoutVars>
      </dgm:prSet>
      <dgm:spPr/>
    </dgm:pt>
    <dgm:pt modelId="{4E5611DB-8FAC-7A4A-860D-F26A4A46D9EA}" type="pres">
      <dgm:prSet presAssocID="{F757DD01-6C50-42B1-9B52-F5346F344550}" presName="sibTrans" presStyleCnt="0"/>
      <dgm:spPr/>
    </dgm:pt>
    <dgm:pt modelId="{D51E93EC-0D0D-6D4F-BE37-E97E6F591A5D}" type="pres">
      <dgm:prSet presAssocID="{B0676AEF-06F6-407D-B3C5-32161666011B}" presName="node" presStyleLbl="node1" presStyleIdx="1" presStyleCnt="2">
        <dgm:presLayoutVars>
          <dgm:bulletEnabled val="1"/>
        </dgm:presLayoutVars>
      </dgm:prSet>
      <dgm:spPr/>
    </dgm:pt>
  </dgm:ptLst>
  <dgm:cxnLst>
    <dgm:cxn modelId="{E140CA77-DC06-C543-A30B-BA1F2961EFDE}" type="presOf" srcId="{B0676AEF-06F6-407D-B3C5-32161666011B}" destId="{D51E93EC-0D0D-6D4F-BE37-E97E6F591A5D}" srcOrd="0" destOrd="0" presId="urn:microsoft.com/office/officeart/2005/8/layout/default"/>
    <dgm:cxn modelId="{2E9FB1A0-4C19-C848-9EF1-2AC9D3581E5A}" type="presOf" srcId="{F7EA4385-0238-4AED-A128-FC7AA01EC616}" destId="{E22FFF49-2F65-C841-9C4B-E57EEA970C14}" srcOrd="0" destOrd="0" presId="urn:microsoft.com/office/officeart/2005/8/layout/default"/>
    <dgm:cxn modelId="{51A38DDD-1CED-43A8-B772-92884B3DA0B4}" srcId="{F7EA4385-0238-4AED-A128-FC7AA01EC616}" destId="{3FEC91E8-5C0B-4696-A163-6B58EE7E1E69}" srcOrd="0" destOrd="0" parTransId="{3218435C-359E-488B-82D1-D03993C77904}" sibTransId="{F757DD01-6C50-42B1-9B52-F5346F344550}"/>
    <dgm:cxn modelId="{F68710E0-66E7-491D-9D85-1FA1B5100197}" srcId="{F7EA4385-0238-4AED-A128-FC7AA01EC616}" destId="{B0676AEF-06F6-407D-B3C5-32161666011B}" srcOrd="1" destOrd="0" parTransId="{FCDC3484-6B49-4B6A-9270-0E3D7AF53C1F}" sibTransId="{4B9B72CF-C183-43E2-8FF3-723D8809B4E3}"/>
    <dgm:cxn modelId="{532C78F1-0B35-2644-BF21-7251EB6E9D53}" type="presOf" srcId="{3FEC91E8-5C0B-4696-A163-6B58EE7E1E69}" destId="{610E45EA-E3BD-ED48-9BD5-92A56848A86E}" srcOrd="0" destOrd="0" presId="urn:microsoft.com/office/officeart/2005/8/layout/default"/>
    <dgm:cxn modelId="{7158AE3B-11DF-FC4E-AB8D-FCC01A0C90B8}" type="presParOf" srcId="{E22FFF49-2F65-C841-9C4B-E57EEA970C14}" destId="{610E45EA-E3BD-ED48-9BD5-92A56848A86E}" srcOrd="0" destOrd="0" presId="urn:microsoft.com/office/officeart/2005/8/layout/default"/>
    <dgm:cxn modelId="{7B24DE12-B6A3-2547-953E-0D0DDAA2B13A}" type="presParOf" srcId="{E22FFF49-2F65-C841-9C4B-E57EEA970C14}" destId="{4E5611DB-8FAC-7A4A-860D-F26A4A46D9EA}" srcOrd="1" destOrd="0" presId="urn:microsoft.com/office/officeart/2005/8/layout/default"/>
    <dgm:cxn modelId="{9D1B4890-1F9C-1044-B154-E268E079DF0F}" type="presParOf" srcId="{E22FFF49-2F65-C841-9C4B-E57EEA970C14}" destId="{D51E93EC-0D0D-6D4F-BE37-E97E6F591A5D}"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CF2A84E-85A1-447E-BCDF-8AA7A499DFF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E545E8F-5CED-4990-9323-9B43A6EC5B35}">
      <dgm:prSet/>
      <dgm:spPr/>
      <dgm:t>
        <a:bodyPr/>
        <a:lstStyle/>
        <a:p>
          <a:r>
            <a:rPr lang="en-US" b="0" i="0"/>
            <a:t>“Too many” is a qualitative assessment based on individual perceptions. It may reflect concerns about organizations with overlapping missions competing for the same grant money or public support. Or it may just reflect a weariness in receiving so many fundraising solicitations!</a:t>
          </a:r>
          <a:endParaRPr lang="en-US"/>
        </a:p>
      </dgm:t>
    </dgm:pt>
    <dgm:pt modelId="{865A52FB-A5FF-483D-B5EB-6A66B054D274}" type="parTrans" cxnId="{881F34A7-35EB-4992-AA6C-FE40B069434D}">
      <dgm:prSet/>
      <dgm:spPr/>
      <dgm:t>
        <a:bodyPr/>
        <a:lstStyle/>
        <a:p>
          <a:endParaRPr lang="en-US"/>
        </a:p>
      </dgm:t>
    </dgm:pt>
    <dgm:pt modelId="{0F4960A6-9542-43C7-AD9F-6A5137D0D8BE}" type="sibTrans" cxnId="{881F34A7-35EB-4992-AA6C-FE40B069434D}">
      <dgm:prSet/>
      <dgm:spPr/>
      <dgm:t>
        <a:bodyPr/>
        <a:lstStyle/>
        <a:p>
          <a:endParaRPr lang="en-US"/>
        </a:p>
      </dgm:t>
    </dgm:pt>
    <dgm:pt modelId="{87502E4E-0471-402A-95A2-83A1A3346677}">
      <dgm:prSet/>
      <dgm:spPr/>
      <dgm:t>
        <a:bodyPr/>
        <a:lstStyle/>
        <a:p>
          <a:r>
            <a:rPr lang="en-US" b="0" i="0"/>
            <a:t>Data can’t define what constitutes “too few” or “too many” – but it can let us compare ourselves to peer cities. One data point to consider is whether we have more nonprofit organizations per capita than peer cities.</a:t>
          </a:r>
          <a:endParaRPr lang="en-US"/>
        </a:p>
      </dgm:t>
    </dgm:pt>
    <dgm:pt modelId="{67367F29-E1B2-42AE-9490-3344509AD1DF}" type="parTrans" cxnId="{0C9B3CF4-5A90-4CB2-8283-38C9E1337EF8}">
      <dgm:prSet/>
      <dgm:spPr/>
      <dgm:t>
        <a:bodyPr/>
        <a:lstStyle/>
        <a:p>
          <a:endParaRPr lang="en-US"/>
        </a:p>
      </dgm:t>
    </dgm:pt>
    <dgm:pt modelId="{F22ECE26-DB91-4F74-AC4C-B24EA7FC9B2D}" type="sibTrans" cxnId="{0C9B3CF4-5A90-4CB2-8283-38C9E1337EF8}">
      <dgm:prSet/>
      <dgm:spPr/>
      <dgm:t>
        <a:bodyPr/>
        <a:lstStyle/>
        <a:p>
          <a:endParaRPr lang="en-US"/>
        </a:p>
      </dgm:t>
    </dgm:pt>
    <dgm:pt modelId="{90F4546E-2B18-403C-ADE1-19E53CB4F4F0}" type="pres">
      <dgm:prSet presAssocID="{5CF2A84E-85A1-447E-BCDF-8AA7A499DFF5}" presName="root" presStyleCnt="0">
        <dgm:presLayoutVars>
          <dgm:dir/>
          <dgm:resizeHandles val="exact"/>
        </dgm:presLayoutVars>
      </dgm:prSet>
      <dgm:spPr/>
    </dgm:pt>
    <dgm:pt modelId="{2A6939D8-1B10-4DCD-9C1B-3230E85E10D0}" type="pres">
      <dgm:prSet presAssocID="{DE545E8F-5CED-4990-9323-9B43A6EC5B35}" presName="compNode" presStyleCnt="0"/>
      <dgm:spPr/>
    </dgm:pt>
    <dgm:pt modelId="{60F79ED0-441A-4051-B645-2270F1C1E67A}" type="pres">
      <dgm:prSet presAssocID="{DE545E8F-5CED-4990-9323-9B43A6EC5B35}" presName="bgRect" presStyleLbl="bgShp" presStyleIdx="0" presStyleCnt="2"/>
      <dgm:spPr/>
    </dgm:pt>
    <dgm:pt modelId="{5CFD0274-AF2A-4087-A867-F33EF9AA9A15}" type="pres">
      <dgm:prSet presAssocID="{DE545E8F-5CED-4990-9323-9B43A6EC5B3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nections"/>
        </a:ext>
      </dgm:extLst>
    </dgm:pt>
    <dgm:pt modelId="{E022CA9F-C191-4D36-9FCE-4A9C41DA493B}" type="pres">
      <dgm:prSet presAssocID="{DE545E8F-5CED-4990-9323-9B43A6EC5B35}" presName="spaceRect" presStyleCnt="0"/>
      <dgm:spPr/>
    </dgm:pt>
    <dgm:pt modelId="{8C308C71-F7F1-437B-8A57-C5CD30AAD633}" type="pres">
      <dgm:prSet presAssocID="{DE545E8F-5CED-4990-9323-9B43A6EC5B35}" presName="parTx" presStyleLbl="revTx" presStyleIdx="0" presStyleCnt="2">
        <dgm:presLayoutVars>
          <dgm:chMax val="0"/>
          <dgm:chPref val="0"/>
        </dgm:presLayoutVars>
      </dgm:prSet>
      <dgm:spPr/>
    </dgm:pt>
    <dgm:pt modelId="{D6A44525-9EC7-42A0-AB94-59FA0F8C347E}" type="pres">
      <dgm:prSet presAssocID="{0F4960A6-9542-43C7-AD9F-6A5137D0D8BE}" presName="sibTrans" presStyleCnt="0"/>
      <dgm:spPr/>
    </dgm:pt>
    <dgm:pt modelId="{63661FFD-D772-4B95-AD65-532A7E877214}" type="pres">
      <dgm:prSet presAssocID="{87502E4E-0471-402A-95A2-83A1A3346677}" presName="compNode" presStyleCnt="0"/>
      <dgm:spPr/>
    </dgm:pt>
    <dgm:pt modelId="{34434A24-2FD0-4272-89E3-6789BD735CEF}" type="pres">
      <dgm:prSet presAssocID="{87502E4E-0471-402A-95A2-83A1A3346677}" presName="bgRect" presStyleLbl="bgShp" presStyleIdx="1" presStyleCnt="2"/>
      <dgm:spPr/>
    </dgm:pt>
    <dgm:pt modelId="{9613C2F1-097B-45CF-9979-69B181740961}" type="pres">
      <dgm:prSet presAssocID="{87502E4E-0471-402A-95A2-83A1A334667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ud Computing"/>
        </a:ext>
      </dgm:extLst>
    </dgm:pt>
    <dgm:pt modelId="{83295E6A-EA01-44AD-890B-49A30B646FE3}" type="pres">
      <dgm:prSet presAssocID="{87502E4E-0471-402A-95A2-83A1A3346677}" presName="spaceRect" presStyleCnt="0"/>
      <dgm:spPr/>
    </dgm:pt>
    <dgm:pt modelId="{61167347-B811-4702-A289-E46200A25721}" type="pres">
      <dgm:prSet presAssocID="{87502E4E-0471-402A-95A2-83A1A3346677}" presName="parTx" presStyleLbl="revTx" presStyleIdx="1" presStyleCnt="2">
        <dgm:presLayoutVars>
          <dgm:chMax val="0"/>
          <dgm:chPref val="0"/>
        </dgm:presLayoutVars>
      </dgm:prSet>
      <dgm:spPr/>
    </dgm:pt>
  </dgm:ptLst>
  <dgm:cxnLst>
    <dgm:cxn modelId="{351AE96A-FF53-4CE5-91C1-A66CD0190693}" type="presOf" srcId="{87502E4E-0471-402A-95A2-83A1A3346677}" destId="{61167347-B811-4702-A289-E46200A25721}" srcOrd="0" destOrd="0" presId="urn:microsoft.com/office/officeart/2018/2/layout/IconVerticalSolidList"/>
    <dgm:cxn modelId="{1422FC97-F9A0-4EA6-9694-500A973F2F14}" type="presOf" srcId="{5CF2A84E-85A1-447E-BCDF-8AA7A499DFF5}" destId="{90F4546E-2B18-403C-ADE1-19E53CB4F4F0}" srcOrd="0" destOrd="0" presId="urn:microsoft.com/office/officeart/2018/2/layout/IconVerticalSolidList"/>
    <dgm:cxn modelId="{881F34A7-35EB-4992-AA6C-FE40B069434D}" srcId="{5CF2A84E-85A1-447E-BCDF-8AA7A499DFF5}" destId="{DE545E8F-5CED-4990-9323-9B43A6EC5B35}" srcOrd="0" destOrd="0" parTransId="{865A52FB-A5FF-483D-B5EB-6A66B054D274}" sibTransId="{0F4960A6-9542-43C7-AD9F-6A5137D0D8BE}"/>
    <dgm:cxn modelId="{7A0515AA-1918-4C93-90FB-AF87A63F1603}" type="presOf" srcId="{DE545E8F-5CED-4990-9323-9B43A6EC5B35}" destId="{8C308C71-F7F1-437B-8A57-C5CD30AAD633}" srcOrd="0" destOrd="0" presId="urn:microsoft.com/office/officeart/2018/2/layout/IconVerticalSolidList"/>
    <dgm:cxn modelId="{0C9B3CF4-5A90-4CB2-8283-38C9E1337EF8}" srcId="{5CF2A84E-85A1-447E-BCDF-8AA7A499DFF5}" destId="{87502E4E-0471-402A-95A2-83A1A3346677}" srcOrd="1" destOrd="0" parTransId="{67367F29-E1B2-42AE-9490-3344509AD1DF}" sibTransId="{F22ECE26-DB91-4F74-AC4C-B24EA7FC9B2D}"/>
    <dgm:cxn modelId="{486A7A85-BCA8-4DBC-90F2-6A801FD2D74F}" type="presParOf" srcId="{90F4546E-2B18-403C-ADE1-19E53CB4F4F0}" destId="{2A6939D8-1B10-4DCD-9C1B-3230E85E10D0}" srcOrd="0" destOrd="0" presId="urn:microsoft.com/office/officeart/2018/2/layout/IconVerticalSolidList"/>
    <dgm:cxn modelId="{F59E3159-3A6B-45F7-9E64-64803CCC3B36}" type="presParOf" srcId="{2A6939D8-1B10-4DCD-9C1B-3230E85E10D0}" destId="{60F79ED0-441A-4051-B645-2270F1C1E67A}" srcOrd="0" destOrd="0" presId="urn:microsoft.com/office/officeart/2018/2/layout/IconVerticalSolidList"/>
    <dgm:cxn modelId="{FF135E10-AA3B-4324-AE5B-3142593F6DCF}" type="presParOf" srcId="{2A6939D8-1B10-4DCD-9C1B-3230E85E10D0}" destId="{5CFD0274-AF2A-4087-A867-F33EF9AA9A15}" srcOrd="1" destOrd="0" presId="urn:microsoft.com/office/officeart/2018/2/layout/IconVerticalSolidList"/>
    <dgm:cxn modelId="{A04FB9FC-A236-408F-8FCD-5B213C466471}" type="presParOf" srcId="{2A6939D8-1B10-4DCD-9C1B-3230E85E10D0}" destId="{E022CA9F-C191-4D36-9FCE-4A9C41DA493B}" srcOrd="2" destOrd="0" presId="urn:microsoft.com/office/officeart/2018/2/layout/IconVerticalSolidList"/>
    <dgm:cxn modelId="{3F4BF34F-3960-4F2C-8019-27F3DFE90315}" type="presParOf" srcId="{2A6939D8-1B10-4DCD-9C1B-3230E85E10D0}" destId="{8C308C71-F7F1-437B-8A57-C5CD30AAD633}" srcOrd="3" destOrd="0" presId="urn:microsoft.com/office/officeart/2018/2/layout/IconVerticalSolidList"/>
    <dgm:cxn modelId="{CBDF014A-36D0-44DA-B2FC-C6FDE22F42DA}" type="presParOf" srcId="{90F4546E-2B18-403C-ADE1-19E53CB4F4F0}" destId="{D6A44525-9EC7-42A0-AB94-59FA0F8C347E}" srcOrd="1" destOrd="0" presId="urn:microsoft.com/office/officeart/2018/2/layout/IconVerticalSolidList"/>
    <dgm:cxn modelId="{1F61B262-3359-4118-A9CB-AE6F0FBFC2BD}" type="presParOf" srcId="{90F4546E-2B18-403C-ADE1-19E53CB4F4F0}" destId="{63661FFD-D772-4B95-AD65-532A7E877214}" srcOrd="2" destOrd="0" presId="urn:microsoft.com/office/officeart/2018/2/layout/IconVerticalSolidList"/>
    <dgm:cxn modelId="{172C5101-83B0-40AC-9241-615B05024BC5}" type="presParOf" srcId="{63661FFD-D772-4B95-AD65-532A7E877214}" destId="{34434A24-2FD0-4272-89E3-6789BD735CEF}" srcOrd="0" destOrd="0" presId="urn:microsoft.com/office/officeart/2018/2/layout/IconVerticalSolidList"/>
    <dgm:cxn modelId="{5FF942CD-62B8-409C-9EBA-5DB114BA68E5}" type="presParOf" srcId="{63661FFD-D772-4B95-AD65-532A7E877214}" destId="{9613C2F1-097B-45CF-9979-69B181740961}" srcOrd="1" destOrd="0" presId="urn:microsoft.com/office/officeart/2018/2/layout/IconVerticalSolidList"/>
    <dgm:cxn modelId="{59C90CD3-BEE5-46C9-B285-6CA383068074}" type="presParOf" srcId="{63661FFD-D772-4B95-AD65-532A7E877214}" destId="{83295E6A-EA01-44AD-890B-49A30B646FE3}" srcOrd="2" destOrd="0" presId="urn:microsoft.com/office/officeart/2018/2/layout/IconVerticalSolidList"/>
    <dgm:cxn modelId="{A66A7F0D-EFB6-4B37-A96F-506A855CAA72}" type="presParOf" srcId="{63661FFD-D772-4B95-AD65-532A7E877214}" destId="{61167347-B811-4702-A289-E46200A2572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FDB5B75-4674-431F-92A3-97E75B8152C1}"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0F0FC164-5755-4688-B719-35B11A6E7577}">
      <dgm:prSet/>
      <dgm:spPr/>
      <dgm:t>
        <a:bodyPr/>
        <a:lstStyle/>
        <a:p>
          <a:r>
            <a:rPr lang="en-US" b="1" i="0"/>
            <a:t>How do we address social problems?</a:t>
          </a:r>
          <a:endParaRPr lang="en-US"/>
        </a:p>
      </dgm:t>
    </dgm:pt>
    <dgm:pt modelId="{1BD3B805-6184-469C-AF66-0A255692EAC1}" type="parTrans" cxnId="{CBE0262E-C053-41EC-B1A5-1CD27C52AB01}">
      <dgm:prSet/>
      <dgm:spPr/>
      <dgm:t>
        <a:bodyPr/>
        <a:lstStyle/>
        <a:p>
          <a:endParaRPr lang="en-US"/>
        </a:p>
      </dgm:t>
    </dgm:pt>
    <dgm:pt modelId="{47485942-A872-43E7-B3A0-81796F30EF07}" type="sibTrans" cxnId="{CBE0262E-C053-41EC-B1A5-1CD27C52AB01}">
      <dgm:prSet/>
      <dgm:spPr/>
      <dgm:t>
        <a:bodyPr/>
        <a:lstStyle/>
        <a:p>
          <a:endParaRPr lang="en-US"/>
        </a:p>
      </dgm:t>
    </dgm:pt>
    <dgm:pt modelId="{5EDB3042-15AD-4BCC-869A-5409A38282AE}">
      <dgm:prSet/>
      <dgm:spPr/>
      <dgm:t>
        <a:bodyPr/>
        <a:lstStyle/>
        <a:p>
          <a:r>
            <a:rPr lang="en-US" b="1" i="0"/>
            <a:t>How well are we doing at solving the problems that nonprofits are focused on?</a:t>
          </a:r>
          <a:endParaRPr lang="en-US"/>
        </a:p>
      </dgm:t>
    </dgm:pt>
    <dgm:pt modelId="{8778DEEE-8702-4036-9772-328EB7498BED}" type="parTrans" cxnId="{4C6DE9AD-3F2D-4832-B56B-E4CDE1E36078}">
      <dgm:prSet/>
      <dgm:spPr/>
      <dgm:t>
        <a:bodyPr/>
        <a:lstStyle/>
        <a:p>
          <a:endParaRPr lang="en-US"/>
        </a:p>
      </dgm:t>
    </dgm:pt>
    <dgm:pt modelId="{A9E74159-F134-4619-AEAE-EC4BF48E7512}" type="sibTrans" cxnId="{4C6DE9AD-3F2D-4832-B56B-E4CDE1E36078}">
      <dgm:prSet/>
      <dgm:spPr/>
      <dgm:t>
        <a:bodyPr/>
        <a:lstStyle/>
        <a:p>
          <a:endParaRPr lang="en-US"/>
        </a:p>
      </dgm:t>
    </dgm:pt>
    <dgm:pt modelId="{67C878C9-A8EB-48B7-839A-C0D99FC3998C}">
      <dgm:prSet/>
      <dgm:spPr/>
      <dgm:t>
        <a:bodyPr/>
        <a:lstStyle/>
        <a:p>
          <a:r>
            <a:rPr lang="en-US" b="1" i="0"/>
            <a:t>What will it take to build a thriving community for all?</a:t>
          </a:r>
          <a:endParaRPr lang="en-US"/>
        </a:p>
      </dgm:t>
    </dgm:pt>
    <dgm:pt modelId="{27C425E1-B383-42BA-AB1D-638804056FB5}" type="parTrans" cxnId="{73116491-9423-4DEA-9038-0F92ED6CD295}">
      <dgm:prSet/>
      <dgm:spPr/>
      <dgm:t>
        <a:bodyPr/>
        <a:lstStyle/>
        <a:p>
          <a:endParaRPr lang="en-US"/>
        </a:p>
      </dgm:t>
    </dgm:pt>
    <dgm:pt modelId="{83471089-FFB7-4A22-B701-8B65C1E4B359}" type="sibTrans" cxnId="{73116491-9423-4DEA-9038-0F92ED6CD295}">
      <dgm:prSet/>
      <dgm:spPr/>
      <dgm:t>
        <a:bodyPr/>
        <a:lstStyle/>
        <a:p>
          <a:endParaRPr lang="en-US"/>
        </a:p>
      </dgm:t>
    </dgm:pt>
    <dgm:pt modelId="{392A3920-4A13-490F-A046-F386661D0D8D}">
      <dgm:prSet/>
      <dgm:spPr/>
      <dgm:t>
        <a:bodyPr/>
        <a:lstStyle/>
        <a:p>
          <a:r>
            <a:rPr lang="en-US" b="1" i="0"/>
            <a:t>Whose responsibility is it to address our community challenges?</a:t>
          </a:r>
          <a:endParaRPr lang="en-US"/>
        </a:p>
      </dgm:t>
    </dgm:pt>
    <dgm:pt modelId="{508BE500-B510-415D-B721-77EE42F35664}" type="parTrans" cxnId="{B997B9DC-E2A2-40E4-916B-0908EB53646E}">
      <dgm:prSet/>
      <dgm:spPr/>
      <dgm:t>
        <a:bodyPr/>
        <a:lstStyle/>
        <a:p>
          <a:endParaRPr lang="en-US"/>
        </a:p>
      </dgm:t>
    </dgm:pt>
    <dgm:pt modelId="{D1EE64D9-C9F2-4954-91C5-9026D4F1CA24}" type="sibTrans" cxnId="{B997B9DC-E2A2-40E4-916B-0908EB53646E}">
      <dgm:prSet/>
      <dgm:spPr/>
      <dgm:t>
        <a:bodyPr/>
        <a:lstStyle/>
        <a:p>
          <a:endParaRPr lang="en-US"/>
        </a:p>
      </dgm:t>
    </dgm:pt>
    <dgm:pt modelId="{49406310-432A-45BF-8573-50DB498B1AC4}">
      <dgm:prSet/>
      <dgm:spPr/>
      <dgm:t>
        <a:bodyPr/>
        <a:lstStyle/>
        <a:p>
          <a:r>
            <a:rPr lang="en-US" b="1" i="0"/>
            <a:t>Who should pay for the solutions?</a:t>
          </a:r>
          <a:endParaRPr lang="en-US"/>
        </a:p>
      </dgm:t>
    </dgm:pt>
    <dgm:pt modelId="{22C59826-BDD6-421D-9873-5B60A0D85407}" type="parTrans" cxnId="{6FBF6308-BEA7-4302-BD45-7B3186EAB816}">
      <dgm:prSet/>
      <dgm:spPr/>
      <dgm:t>
        <a:bodyPr/>
        <a:lstStyle/>
        <a:p>
          <a:endParaRPr lang="en-US"/>
        </a:p>
      </dgm:t>
    </dgm:pt>
    <dgm:pt modelId="{333CA9E5-2ED0-4A30-8115-1C69B521F339}" type="sibTrans" cxnId="{6FBF6308-BEA7-4302-BD45-7B3186EAB816}">
      <dgm:prSet/>
      <dgm:spPr/>
      <dgm:t>
        <a:bodyPr/>
        <a:lstStyle/>
        <a:p>
          <a:endParaRPr lang="en-US"/>
        </a:p>
      </dgm:t>
    </dgm:pt>
    <dgm:pt modelId="{6BA85502-790B-4940-AEE3-5893F9CF8653}" type="pres">
      <dgm:prSet presAssocID="{2FDB5B75-4674-431F-92A3-97E75B8152C1}" presName="vert0" presStyleCnt="0">
        <dgm:presLayoutVars>
          <dgm:dir/>
          <dgm:animOne val="branch"/>
          <dgm:animLvl val="lvl"/>
        </dgm:presLayoutVars>
      </dgm:prSet>
      <dgm:spPr/>
    </dgm:pt>
    <dgm:pt modelId="{A593C513-D601-E241-9772-9CB952A3ED46}" type="pres">
      <dgm:prSet presAssocID="{0F0FC164-5755-4688-B719-35B11A6E7577}" presName="thickLine" presStyleLbl="alignNode1" presStyleIdx="0" presStyleCnt="5"/>
      <dgm:spPr/>
    </dgm:pt>
    <dgm:pt modelId="{0B5E0973-5A57-B847-8A4C-7A16D121D8A0}" type="pres">
      <dgm:prSet presAssocID="{0F0FC164-5755-4688-B719-35B11A6E7577}" presName="horz1" presStyleCnt="0"/>
      <dgm:spPr/>
    </dgm:pt>
    <dgm:pt modelId="{947870FC-B2DB-1F46-88FF-A8210095DA0D}" type="pres">
      <dgm:prSet presAssocID="{0F0FC164-5755-4688-B719-35B11A6E7577}" presName="tx1" presStyleLbl="revTx" presStyleIdx="0" presStyleCnt="5"/>
      <dgm:spPr/>
    </dgm:pt>
    <dgm:pt modelId="{45815850-726F-D84B-952D-28E591D7DAC9}" type="pres">
      <dgm:prSet presAssocID="{0F0FC164-5755-4688-B719-35B11A6E7577}" presName="vert1" presStyleCnt="0"/>
      <dgm:spPr/>
    </dgm:pt>
    <dgm:pt modelId="{755FD3A5-8B62-A84B-B576-21565F8181BB}" type="pres">
      <dgm:prSet presAssocID="{5EDB3042-15AD-4BCC-869A-5409A38282AE}" presName="thickLine" presStyleLbl="alignNode1" presStyleIdx="1" presStyleCnt="5"/>
      <dgm:spPr/>
    </dgm:pt>
    <dgm:pt modelId="{24ECD62C-A547-3449-AE87-E45CDDE02266}" type="pres">
      <dgm:prSet presAssocID="{5EDB3042-15AD-4BCC-869A-5409A38282AE}" presName="horz1" presStyleCnt="0"/>
      <dgm:spPr/>
    </dgm:pt>
    <dgm:pt modelId="{DDC27858-D1D5-FF48-889D-E32CB93CE2B2}" type="pres">
      <dgm:prSet presAssocID="{5EDB3042-15AD-4BCC-869A-5409A38282AE}" presName="tx1" presStyleLbl="revTx" presStyleIdx="1" presStyleCnt="5"/>
      <dgm:spPr/>
    </dgm:pt>
    <dgm:pt modelId="{A72C5593-0EA7-CE40-9111-033299B4FACD}" type="pres">
      <dgm:prSet presAssocID="{5EDB3042-15AD-4BCC-869A-5409A38282AE}" presName="vert1" presStyleCnt="0"/>
      <dgm:spPr/>
    </dgm:pt>
    <dgm:pt modelId="{5C454238-3C33-6643-87B0-9E479262DB0D}" type="pres">
      <dgm:prSet presAssocID="{67C878C9-A8EB-48B7-839A-C0D99FC3998C}" presName="thickLine" presStyleLbl="alignNode1" presStyleIdx="2" presStyleCnt="5"/>
      <dgm:spPr/>
    </dgm:pt>
    <dgm:pt modelId="{282AA1DA-2A59-E84C-B0E7-C531E1164CDC}" type="pres">
      <dgm:prSet presAssocID="{67C878C9-A8EB-48B7-839A-C0D99FC3998C}" presName="horz1" presStyleCnt="0"/>
      <dgm:spPr/>
    </dgm:pt>
    <dgm:pt modelId="{FA9DC063-5617-9A42-A6B0-49BCC8EB3E74}" type="pres">
      <dgm:prSet presAssocID="{67C878C9-A8EB-48B7-839A-C0D99FC3998C}" presName="tx1" presStyleLbl="revTx" presStyleIdx="2" presStyleCnt="5"/>
      <dgm:spPr/>
    </dgm:pt>
    <dgm:pt modelId="{DD885B94-F97C-EE4D-8770-5953E25B9796}" type="pres">
      <dgm:prSet presAssocID="{67C878C9-A8EB-48B7-839A-C0D99FC3998C}" presName="vert1" presStyleCnt="0"/>
      <dgm:spPr/>
    </dgm:pt>
    <dgm:pt modelId="{774E9E0E-8369-A941-A236-432730A918A7}" type="pres">
      <dgm:prSet presAssocID="{392A3920-4A13-490F-A046-F386661D0D8D}" presName="thickLine" presStyleLbl="alignNode1" presStyleIdx="3" presStyleCnt="5"/>
      <dgm:spPr/>
    </dgm:pt>
    <dgm:pt modelId="{7C43094A-F84D-9F4B-B6B5-69CA59C163F6}" type="pres">
      <dgm:prSet presAssocID="{392A3920-4A13-490F-A046-F386661D0D8D}" presName="horz1" presStyleCnt="0"/>
      <dgm:spPr/>
    </dgm:pt>
    <dgm:pt modelId="{91F72A44-C871-BF4A-AB59-6F6ADDB05231}" type="pres">
      <dgm:prSet presAssocID="{392A3920-4A13-490F-A046-F386661D0D8D}" presName="tx1" presStyleLbl="revTx" presStyleIdx="3" presStyleCnt="5"/>
      <dgm:spPr/>
    </dgm:pt>
    <dgm:pt modelId="{18581C7B-D468-AD4D-8245-CB003ACD5C58}" type="pres">
      <dgm:prSet presAssocID="{392A3920-4A13-490F-A046-F386661D0D8D}" presName="vert1" presStyleCnt="0"/>
      <dgm:spPr/>
    </dgm:pt>
    <dgm:pt modelId="{1410E8AD-B32F-AC46-81EF-2855DFFF08BA}" type="pres">
      <dgm:prSet presAssocID="{49406310-432A-45BF-8573-50DB498B1AC4}" presName="thickLine" presStyleLbl="alignNode1" presStyleIdx="4" presStyleCnt="5"/>
      <dgm:spPr/>
    </dgm:pt>
    <dgm:pt modelId="{19B52E11-F38B-5646-8B9B-91816FFEDD94}" type="pres">
      <dgm:prSet presAssocID="{49406310-432A-45BF-8573-50DB498B1AC4}" presName="horz1" presStyleCnt="0"/>
      <dgm:spPr/>
    </dgm:pt>
    <dgm:pt modelId="{5B2E709F-47A7-A646-88DD-C552B0AB1960}" type="pres">
      <dgm:prSet presAssocID="{49406310-432A-45BF-8573-50DB498B1AC4}" presName="tx1" presStyleLbl="revTx" presStyleIdx="4" presStyleCnt="5"/>
      <dgm:spPr/>
    </dgm:pt>
    <dgm:pt modelId="{F7F8E640-748D-8243-9A1C-FC4BE2462F9B}" type="pres">
      <dgm:prSet presAssocID="{49406310-432A-45BF-8573-50DB498B1AC4}" presName="vert1" presStyleCnt="0"/>
      <dgm:spPr/>
    </dgm:pt>
  </dgm:ptLst>
  <dgm:cxnLst>
    <dgm:cxn modelId="{23E7F200-A236-F145-9059-43410E28116A}" type="presOf" srcId="{2FDB5B75-4674-431F-92A3-97E75B8152C1}" destId="{6BA85502-790B-4940-AEE3-5893F9CF8653}" srcOrd="0" destOrd="0" presId="urn:microsoft.com/office/officeart/2008/layout/LinedList"/>
    <dgm:cxn modelId="{6FBF6308-BEA7-4302-BD45-7B3186EAB816}" srcId="{2FDB5B75-4674-431F-92A3-97E75B8152C1}" destId="{49406310-432A-45BF-8573-50DB498B1AC4}" srcOrd="4" destOrd="0" parTransId="{22C59826-BDD6-421D-9873-5B60A0D85407}" sibTransId="{333CA9E5-2ED0-4A30-8115-1C69B521F339}"/>
    <dgm:cxn modelId="{8706AD1B-D0A9-DD43-ADDD-1748573E7C3C}" type="presOf" srcId="{0F0FC164-5755-4688-B719-35B11A6E7577}" destId="{947870FC-B2DB-1F46-88FF-A8210095DA0D}" srcOrd="0" destOrd="0" presId="urn:microsoft.com/office/officeart/2008/layout/LinedList"/>
    <dgm:cxn modelId="{CBE0262E-C053-41EC-B1A5-1CD27C52AB01}" srcId="{2FDB5B75-4674-431F-92A3-97E75B8152C1}" destId="{0F0FC164-5755-4688-B719-35B11A6E7577}" srcOrd="0" destOrd="0" parTransId="{1BD3B805-6184-469C-AF66-0A255692EAC1}" sibTransId="{47485942-A872-43E7-B3A0-81796F30EF07}"/>
    <dgm:cxn modelId="{8E34BA56-5A7A-4C42-BBF6-5F61A743EF8E}" type="presOf" srcId="{5EDB3042-15AD-4BCC-869A-5409A38282AE}" destId="{DDC27858-D1D5-FF48-889D-E32CB93CE2B2}" srcOrd="0" destOrd="0" presId="urn:microsoft.com/office/officeart/2008/layout/LinedList"/>
    <dgm:cxn modelId="{A7ED5572-1546-FE44-B093-5DE6831E75FA}" type="presOf" srcId="{49406310-432A-45BF-8573-50DB498B1AC4}" destId="{5B2E709F-47A7-A646-88DD-C552B0AB1960}" srcOrd="0" destOrd="0" presId="urn:microsoft.com/office/officeart/2008/layout/LinedList"/>
    <dgm:cxn modelId="{73116491-9423-4DEA-9038-0F92ED6CD295}" srcId="{2FDB5B75-4674-431F-92A3-97E75B8152C1}" destId="{67C878C9-A8EB-48B7-839A-C0D99FC3998C}" srcOrd="2" destOrd="0" parTransId="{27C425E1-B383-42BA-AB1D-638804056FB5}" sibTransId="{83471089-FFB7-4A22-B701-8B65C1E4B359}"/>
    <dgm:cxn modelId="{FCB4EE9A-8E5A-E646-92DB-EE7F2D839753}" type="presOf" srcId="{67C878C9-A8EB-48B7-839A-C0D99FC3998C}" destId="{FA9DC063-5617-9A42-A6B0-49BCC8EB3E74}" srcOrd="0" destOrd="0" presId="urn:microsoft.com/office/officeart/2008/layout/LinedList"/>
    <dgm:cxn modelId="{4C6DE9AD-3F2D-4832-B56B-E4CDE1E36078}" srcId="{2FDB5B75-4674-431F-92A3-97E75B8152C1}" destId="{5EDB3042-15AD-4BCC-869A-5409A38282AE}" srcOrd="1" destOrd="0" parTransId="{8778DEEE-8702-4036-9772-328EB7498BED}" sibTransId="{A9E74159-F134-4619-AEAE-EC4BF48E7512}"/>
    <dgm:cxn modelId="{F7F085D1-72F2-DC43-A356-7DC61F748249}" type="presOf" srcId="{392A3920-4A13-490F-A046-F386661D0D8D}" destId="{91F72A44-C871-BF4A-AB59-6F6ADDB05231}" srcOrd="0" destOrd="0" presId="urn:microsoft.com/office/officeart/2008/layout/LinedList"/>
    <dgm:cxn modelId="{B997B9DC-E2A2-40E4-916B-0908EB53646E}" srcId="{2FDB5B75-4674-431F-92A3-97E75B8152C1}" destId="{392A3920-4A13-490F-A046-F386661D0D8D}" srcOrd="3" destOrd="0" parTransId="{508BE500-B510-415D-B721-77EE42F35664}" sibTransId="{D1EE64D9-C9F2-4954-91C5-9026D4F1CA24}"/>
    <dgm:cxn modelId="{346F584D-9D46-A747-933A-2B6E3E52B9EB}" type="presParOf" srcId="{6BA85502-790B-4940-AEE3-5893F9CF8653}" destId="{A593C513-D601-E241-9772-9CB952A3ED46}" srcOrd="0" destOrd="0" presId="urn:microsoft.com/office/officeart/2008/layout/LinedList"/>
    <dgm:cxn modelId="{66C733B5-77E9-0747-9F36-D5D6F19EDC70}" type="presParOf" srcId="{6BA85502-790B-4940-AEE3-5893F9CF8653}" destId="{0B5E0973-5A57-B847-8A4C-7A16D121D8A0}" srcOrd="1" destOrd="0" presId="urn:microsoft.com/office/officeart/2008/layout/LinedList"/>
    <dgm:cxn modelId="{41DE55FA-9DFF-C147-91C5-47A42A36BB2B}" type="presParOf" srcId="{0B5E0973-5A57-B847-8A4C-7A16D121D8A0}" destId="{947870FC-B2DB-1F46-88FF-A8210095DA0D}" srcOrd="0" destOrd="0" presId="urn:microsoft.com/office/officeart/2008/layout/LinedList"/>
    <dgm:cxn modelId="{A16B8DAE-5FB5-254A-B618-878E509B957D}" type="presParOf" srcId="{0B5E0973-5A57-B847-8A4C-7A16D121D8A0}" destId="{45815850-726F-D84B-952D-28E591D7DAC9}" srcOrd="1" destOrd="0" presId="urn:microsoft.com/office/officeart/2008/layout/LinedList"/>
    <dgm:cxn modelId="{260F9F1B-AC72-0549-AE7A-79E35D1687AF}" type="presParOf" srcId="{6BA85502-790B-4940-AEE3-5893F9CF8653}" destId="{755FD3A5-8B62-A84B-B576-21565F8181BB}" srcOrd="2" destOrd="0" presId="urn:microsoft.com/office/officeart/2008/layout/LinedList"/>
    <dgm:cxn modelId="{8DC8CF30-67B9-E944-85B0-4AF674DA3026}" type="presParOf" srcId="{6BA85502-790B-4940-AEE3-5893F9CF8653}" destId="{24ECD62C-A547-3449-AE87-E45CDDE02266}" srcOrd="3" destOrd="0" presId="urn:microsoft.com/office/officeart/2008/layout/LinedList"/>
    <dgm:cxn modelId="{11D09F2E-2742-1F42-965F-8E666906B97D}" type="presParOf" srcId="{24ECD62C-A547-3449-AE87-E45CDDE02266}" destId="{DDC27858-D1D5-FF48-889D-E32CB93CE2B2}" srcOrd="0" destOrd="0" presId="urn:microsoft.com/office/officeart/2008/layout/LinedList"/>
    <dgm:cxn modelId="{35975D7F-8032-8348-B2F0-80E3A6C4C971}" type="presParOf" srcId="{24ECD62C-A547-3449-AE87-E45CDDE02266}" destId="{A72C5593-0EA7-CE40-9111-033299B4FACD}" srcOrd="1" destOrd="0" presId="urn:microsoft.com/office/officeart/2008/layout/LinedList"/>
    <dgm:cxn modelId="{FC4C7489-3300-B34D-9188-B3A5B2018730}" type="presParOf" srcId="{6BA85502-790B-4940-AEE3-5893F9CF8653}" destId="{5C454238-3C33-6643-87B0-9E479262DB0D}" srcOrd="4" destOrd="0" presId="urn:microsoft.com/office/officeart/2008/layout/LinedList"/>
    <dgm:cxn modelId="{D1EE4850-36E2-8449-92F2-D38B6B7CB5D8}" type="presParOf" srcId="{6BA85502-790B-4940-AEE3-5893F9CF8653}" destId="{282AA1DA-2A59-E84C-B0E7-C531E1164CDC}" srcOrd="5" destOrd="0" presId="urn:microsoft.com/office/officeart/2008/layout/LinedList"/>
    <dgm:cxn modelId="{6EAF1C3B-C7DD-C541-B9E5-A057AE6B30BF}" type="presParOf" srcId="{282AA1DA-2A59-E84C-B0E7-C531E1164CDC}" destId="{FA9DC063-5617-9A42-A6B0-49BCC8EB3E74}" srcOrd="0" destOrd="0" presId="urn:microsoft.com/office/officeart/2008/layout/LinedList"/>
    <dgm:cxn modelId="{20495645-9A76-234E-AC4C-AB1EB9E60AA4}" type="presParOf" srcId="{282AA1DA-2A59-E84C-B0E7-C531E1164CDC}" destId="{DD885B94-F97C-EE4D-8770-5953E25B9796}" srcOrd="1" destOrd="0" presId="urn:microsoft.com/office/officeart/2008/layout/LinedList"/>
    <dgm:cxn modelId="{9411B33F-0C71-EF49-B115-45C00DD74047}" type="presParOf" srcId="{6BA85502-790B-4940-AEE3-5893F9CF8653}" destId="{774E9E0E-8369-A941-A236-432730A918A7}" srcOrd="6" destOrd="0" presId="urn:microsoft.com/office/officeart/2008/layout/LinedList"/>
    <dgm:cxn modelId="{7F8D16F5-9067-DE47-9573-0FBB38A86C1D}" type="presParOf" srcId="{6BA85502-790B-4940-AEE3-5893F9CF8653}" destId="{7C43094A-F84D-9F4B-B6B5-69CA59C163F6}" srcOrd="7" destOrd="0" presId="urn:microsoft.com/office/officeart/2008/layout/LinedList"/>
    <dgm:cxn modelId="{E358E198-7BC2-9C43-AECB-E565E9E13F4A}" type="presParOf" srcId="{7C43094A-F84D-9F4B-B6B5-69CA59C163F6}" destId="{91F72A44-C871-BF4A-AB59-6F6ADDB05231}" srcOrd="0" destOrd="0" presId="urn:microsoft.com/office/officeart/2008/layout/LinedList"/>
    <dgm:cxn modelId="{939455E8-EF6A-974A-8670-C9F93EDEFDFB}" type="presParOf" srcId="{7C43094A-F84D-9F4B-B6B5-69CA59C163F6}" destId="{18581C7B-D468-AD4D-8245-CB003ACD5C58}" srcOrd="1" destOrd="0" presId="urn:microsoft.com/office/officeart/2008/layout/LinedList"/>
    <dgm:cxn modelId="{5C2FE3A9-1564-3B4C-970F-FD0BA8D06923}" type="presParOf" srcId="{6BA85502-790B-4940-AEE3-5893F9CF8653}" destId="{1410E8AD-B32F-AC46-81EF-2855DFFF08BA}" srcOrd="8" destOrd="0" presId="urn:microsoft.com/office/officeart/2008/layout/LinedList"/>
    <dgm:cxn modelId="{6299B2D4-3D58-6E49-83A3-0B69A3E5F483}" type="presParOf" srcId="{6BA85502-790B-4940-AEE3-5893F9CF8653}" destId="{19B52E11-F38B-5646-8B9B-91816FFEDD94}" srcOrd="9" destOrd="0" presId="urn:microsoft.com/office/officeart/2008/layout/LinedList"/>
    <dgm:cxn modelId="{DCF77839-6542-494E-9E40-1D664501EC28}" type="presParOf" srcId="{19B52E11-F38B-5646-8B9B-91816FFEDD94}" destId="{5B2E709F-47A7-A646-88DD-C552B0AB1960}" srcOrd="0" destOrd="0" presId="urn:microsoft.com/office/officeart/2008/layout/LinedList"/>
    <dgm:cxn modelId="{BDDF4235-C843-C94E-B1ED-3D7E76B4503B}" type="presParOf" srcId="{19B52E11-F38B-5646-8B9B-91816FFEDD94}" destId="{F7F8E640-748D-8243-9A1C-FC4BE2462F9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F9FD666-A282-4071-8174-966CEF00F11D}" type="doc">
      <dgm:prSet loTypeId="urn:microsoft.com/office/officeart/2018/5/layout/IconCircleLabel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B8BA1DA4-C0DB-4588-9F95-70AB7845FF37}">
      <dgm:prSet/>
      <dgm:spPr/>
      <dgm:t>
        <a:bodyPr/>
        <a:lstStyle/>
        <a:p>
          <a:pPr>
            <a:lnSpc>
              <a:spcPct val="100000"/>
            </a:lnSpc>
            <a:defRPr cap="all"/>
          </a:pPr>
          <a:r>
            <a:rPr lang="en-US"/>
            <a:t>Planned Giving</a:t>
          </a:r>
        </a:p>
      </dgm:t>
    </dgm:pt>
    <dgm:pt modelId="{7CD74B9B-9089-4AD4-867E-1447BB93740B}" type="parTrans" cxnId="{13AF94B4-59C8-4B74-8587-8E358CBEA425}">
      <dgm:prSet/>
      <dgm:spPr/>
      <dgm:t>
        <a:bodyPr/>
        <a:lstStyle/>
        <a:p>
          <a:endParaRPr lang="en-US"/>
        </a:p>
      </dgm:t>
    </dgm:pt>
    <dgm:pt modelId="{F565A531-7A12-4381-8C43-0E25FF36C070}" type="sibTrans" cxnId="{13AF94B4-59C8-4B74-8587-8E358CBEA425}">
      <dgm:prSet/>
      <dgm:spPr/>
      <dgm:t>
        <a:bodyPr/>
        <a:lstStyle/>
        <a:p>
          <a:endParaRPr lang="en-US"/>
        </a:p>
      </dgm:t>
    </dgm:pt>
    <dgm:pt modelId="{8A461CB2-BB87-4337-8E67-9F9372E676D8}">
      <dgm:prSet/>
      <dgm:spPr/>
      <dgm:t>
        <a:bodyPr/>
        <a:lstStyle/>
        <a:p>
          <a:pPr>
            <a:lnSpc>
              <a:spcPct val="100000"/>
            </a:lnSpc>
            <a:defRPr cap="all"/>
          </a:pPr>
          <a:r>
            <a:rPr lang="en-US"/>
            <a:t>Human Resources</a:t>
          </a:r>
        </a:p>
      </dgm:t>
    </dgm:pt>
    <dgm:pt modelId="{97AA1B0A-363C-40AF-A353-99BD1B30B85D}" type="parTrans" cxnId="{FDC25D2C-4A26-4EDC-9168-4FB1F04A4606}">
      <dgm:prSet/>
      <dgm:spPr/>
      <dgm:t>
        <a:bodyPr/>
        <a:lstStyle/>
        <a:p>
          <a:endParaRPr lang="en-US"/>
        </a:p>
      </dgm:t>
    </dgm:pt>
    <dgm:pt modelId="{0CB6FCF1-163D-4D7B-8D41-5AEF9C5ED310}" type="sibTrans" cxnId="{FDC25D2C-4A26-4EDC-9168-4FB1F04A4606}">
      <dgm:prSet/>
      <dgm:spPr/>
      <dgm:t>
        <a:bodyPr/>
        <a:lstStyle/>
        <a:p>
          <a:endParaRPr lang="en-US"/>
        </a:p>
      </dgm:t>
    </dgm:pt>
    <dgm:pt modelId="{52EBB469-FB7E-480C-BB7C-1F8D63D5B90E}">
      <dgm:prSet/>
      <dgm:spPr/>
      <dgm:t>
        <a:bodyPr/>
        <a:lstStyle/>
        <a:p>
          <a:pPr>
            <a:lnSpc>
              <a:spcPct val="100000"/>
            </a:lnSpc>
            <a:defRPr cap="all"/>
          </a:pPr>
          <a:r>
            <a:rPr lang="en-US"/>
            <a:t>Governance</a:t>
          </a:r>
        </a:p>
      </dgm:t>
    </dgm:pt>
    <dgm:pt modelId="{8FF177D9-A5A4-4D0B-80AB-1C40A0199DCA}" type="parTrans" cxnId="{ED96D079-2B41-4A6C-B45D-8A0F9ADDFF3F}">
      <dgm:prSet/>
      <dgm:spPr/>
      <dgm:t>
        <a:bodyPr/>
        <a:lstStyle/>
        <a:p>
          <a:endParaRPr lang="en-US"/>
        </a:p>
      </dgm:t>
    </dgm:pt>
    <dgm:pt modelId="{2AEBD955-5710-454A-80F2-F9C99E123F09}" type="sibTrans" cxnId="{ED96D079-2B41-4A6C-B45D-8A0F9ADDFF3F}">
      <dgm:prSet/>
      <dgm:spPr/>
      <dgm:t>
        <a:bodyPr/>
        <a:lstStyle/>
        <a:p>
          <a:endParaRPr lang="en-US"/>
        </a:p>
      </dgm:t>
    </dgm:pt>
    <dgm:pt modelId="{C18E1362-8151-4240-857C-C5AD7503A5F3}">
      <dgm:prSet/>
      <dgm:spPr/>
      <dgm:t>
        <a:bodyPr/>
        <a:lstStyle/>
        <a:p>
          <a:pPr>
            <a:lnSpc>
              <a:spcPct val="100000"/>
            </a:lnSpc>
            <a:defRPr cap="all"/>
          </a:pPr>
          <a:r>
            <a:rPr lang="en-US"/>
            <a:t>Dialogue </a:t>
          </a:r>
        </a:p>
      </dgm:t>
    </dgm:pt>
    <dgm:pt modelId="{8034BCB7-DF68-4E05-B60D-ABCB8B73CFE3}" type="parTrans" cxnId="{DFB5AFCE-752B-417F-964F-A3CDC00581FA}">
      <dgm:prSet/>
      <dgm:spPr/>
      <dgm:t>
        <a:bodyPr/>
        <a:lstStyle/>
        <a:p>
          <a:endParaRPr lang="en-US"/>
        </a:p>
      </dgm:t>
    </dgm:pt>
    <dgm:pt modelId="{72BE5F94-16EC-47E0-8094-561ED427A51F}" type="sibTrans" cxnId="{DFB5AFCE-752B-417F-964F-A3CDC00581FA}">
      <dgm:prSet/>
      <dgm:spPr/>
      <dgm:t>
        <a:bodyPr/>
        <a:lstStyle/>
        <a:p>
          <a:endParaRPr lang="en-US"/>
        </a:p>
      </dgm:t>
    </dgm:pt>
    <dgm:pt modelId="{886A693A-4B3F-49F2-9155-D7D48DDDF8AB}" type="pres">
      <dgm:prSet presAssocID="{FF9FD666-A282-4071-8174-966CEF00F11D}" presName="root" presStyleCnt="0">
        <dgm:presLayoutVars>
          <dgm:dir/>
          <dgm:resizeHandles val="exact"/>
        </dgm:presLayoutVars>
      </dgm:prSet>
      <dgm:spPr/>
    </dgm:pt>
    <dgm:pt modelId="{D2083264-0A80-4770-8B91-766B66D73E60}" type="pres">
      <dgm:prSet presAssocID="{B8BA1DA4-C0DB-4588-9F95-70AB7845FF37}" presName="compNode" presStyleCnt="0"/>
      <dgm:spPr/>
    </dgm:pt>
    <dgm:pt modelId="{58BE90AA-FEEF-4E21-8296-C765E32B10E9}" type="pres">
      <dgm:prSet presAssocID="{B8BA1DA4-C0DB-4588-9F95-70AB7845FF37}" presName="iconBgRect" presStyleLbl="bgShp" presStyleIdx="0" presStyleCnt="4"/>
      <dgm:spPr/>
    </dgm:pt>
    <dgm:pt modelId="{CE916AB6-B732-4D85-B94C-FC7630035B5E}" type="pres">
      <dgm:prSet presAssocID="{B8BA1DA4-C0DB-4588-9F95-70AB7845FF3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F05CCFF0-F07E-43FF-925B-DFF551CF17BE}" type="pres">
      <dgm:prSet presAssocID="{B8BA1DA4-C0DB-4588-9F95-70AB7845FF37}" presName="spaceRect" presStyleCnt="0"/>
      <dgm:spPr/>
    </dgm:pt>
    <dgm:pt modelId="{12C195AB-D97D-4245-8387-131B4867E09A}" type="pres">
      <dgm:prSet presAssocID="{B8BA1DA4-C0DB-4588-9F95-70AB7845FF37}" presName="textRect" presStyleLbl="revTx" presStyleIdx="0" presStyleCnt="4">
        <dgm:presLayoutVars>
          <dgm:chMax val="1"/>
          <dgm:chPref val="1"/>
        </dgm:presLayoutVars>
      </dgm:prSet>
      <dgm:spPr/>
    </dgm:pt>
    <dgm:pt modelId="{18CDCFBD-681E-4BA0-9268-679F461BF317}" type="pres">
      <dgm:prSet presAssocID="{F565A531-7A12-4381-8C43-0E25FF36C070}" presName="sibTrans" presStyleCnt="0"/>
      <dgm:spPr/>
    </dgm:pt>
    <dgm:pt modelId="{0E034AC5-0B82-445D-AC50-A3BFEA1C1672}" type="pres">
      <dgm:prSet presAssocID="{8A461CB2-BB87-4337-8E67-9F9372E676D8}" presName="compNode" presStyleCnt="0"/>
      <dgm:spPr/>
    </dgm:pt>
    <dgm:pt modelId="{015EEFD0-89E9-496A-877C-31D95B8EA983}" type="pres">
      <dgm:prSet presAssocID="{8A461CB2-BB87-4337-8E67-9F9372E676D8}" presName="iconBgRect" presStyleLbl="bgShp" presStyleIdx="1" presStyleCnt="4"/>
      <dgm:spPr/>
    </dgm:pt>
    <dgm:pt modelId="{06A0F8ED-9410-406E-BEBC-FC371EF80C47}" type="pres">
      <dgm:prSet presAssocID="{8A461CB2-BB87-4337-8E67-9F9372E676D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ycle with People"/>
        </a:ext>
      </dgm:extLst>
    </dgm:pt>
    <dgm:pt modelId="{58E8F68E-14A1-4061-AA46-5BB31A7D0453}" type="pres">
      <dgm:prSet presAssocID="{8A461CB2-BB87-4337-8E67-9F9372E676D8}" presName="spaceRect" presStyleCnt="0"/>
      <dgm:spPr/>
    </dgm:pt>
    <dgm:pt modelId="{1448BE9E-CF11-474E-802B-850634AC68AE}" type="pres">
      <dgm:prSet presAssocID="{8A461CB2-BB87-4337-8E67-9F9372E676D8}" presName="textRect" presStyleLbl="revTx" presStyleIdx="1" presStyleCnt="4">
        <dgm:presLayoutVars>
          <dgm:chMax val="1"/>
          <dgm:chPref val="1"/>
        </dgm:presLayoutVars>
      </dgm:prSet>
      <dgm:spPr/>
    </dgm:pt>
    <dgm:pt modelId="{E5E8F279-ACCC-49D6-AFB9-F9AA1069897E}" type="pres">
      <dgm:prSet presAssocID="{0CB6FCF1-163D-4D7B-8D41-5AEF9C5ED310}" presName="sibTrans" presStyleCnt="0"/>
      <dgm:spPr/>
    </dgm:pt>
    <dgm:pt modelId="{4C3E62CD-5FAD-4509-9B57-8B09CF5863B7}" type="pres">
      <dgm:prSet presAssocID="{52EBB469-FB7E-480C-BB7C-1F8D63D5B90E}" presName="compNode" presStyleCnt="0"/>
      <dgm:spPr/>
    </dgm:pt>
    <dgm:pt modelId="{FE8A8313-D80D-463A-A6BE-C38871EDBD96}" type="pres">
      <dgm:prSet presAssocID="{52EBB469-FB7E-480C-BB7C-1F8D63D5B90E}" presName="iconBgRect" presStyleLbl="bgShp" presStyleIdx="2" presStyleCnt="4"/>
      <dgm:spPr/>
    </dgm:pt>
    <dgm:pt modelId="{F174168E-5E36-4923-BBA0-15175B27A42B}" type="pres">
      <dgm:prSet presAssocID="{52EBB469-FB7E-480C-BB7C-1F8D63D5B90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eting"/>
        </a:ext>
      </dgm:extLst>
    </dgm:pt>
    <dgm:pt modelId="{170C09EF-3978-4789-8C05-19A65521D219}" type="pres">
      <dgm:prSet presAssocID="{52EBB469-FB7E-480C-BB7C-1F8D63D5B90E}" presName="spaceRect" presStyleCnt="0"/>
      <dgm:spPr/>
    </dgm:pt>
    <dgm:pt modelId="{8BECD074-8903-4AF2-B9D5-299EC0647D7D}" type="pres">
      <dgm:prSet presAssocID="{52EBB469-FB7E-480C-BB7C-1F8D63D5B90E}" presName="textRect" presStyleLbl="revTx" presStyleIdx="2" presStyleCnt="4">
        <dgm:presLayoutVars>
          <dgm:chMax val="1"/>
          <dgm:chPref val="1"/>
        </dgm:presLayoutVars>
      </dgm:prSet>
      <dgm:spPr/>
    </dgm:pt>
    <dgm:pt modelId="{53668994-1191-4674-84CE-471CA1BB7F9B}" type="pres">
      <dgm:prSet presAssocID="{2AEBD955-5710-454A-80F2-F9C99E123F09}" presName="sibTrans" presStyleCnt="0"/>
      <dgm:spPr/>
    </dgm:pt>
    <dgm:pt modelId="{28CA1CCB-4496-423D-94C5-A8D26CEFAAE6}" type="pres">
      <dgm:prSet presAssocID="{C18E1362-8151-4240-857C-C5AD7503A5F3}" presName="compNode" presStyleCnt="0"/>
      <dgm:spPr/>
    </dgm:pt>
    <dgm:pt modelId="{991CC87B-B644-417C-9885-43BFE3A4A6D5}" type="pres">
      <dgm:prSet presAssocID="{C18E1362-8151-4240-857C-C5AD7503A5F3}" presName="iconBgRect" presStyleLbl="bgShp" presStyleIdx="3" presStyleCnt="4"/>
      <dgm:spPr/>
    </dgm:pt>
    <dgm:pt modelId="{8DB519D6-FDB6-47AA-8CCF-FA652732ED85}" type="pres">
      <dgm:prSet presAssocID="{C18E1362-8151-4240-857C-C5AD7503A5F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A3448C61-4BA4-4888-8B32-A05B0346DC2F}" type="pres">
      <dgm:prSet presAssocID="{C18E1362-8151-4240-857C-C5AD7503A5F3}" presName="spaceRect" presStyleCnt="0"/>
      <dgm:spPr/>
    </dgm:pt>
    <dgm:pt modelId="{DE48D38A-AFE2-4139-8068-F7C56565CF95}" type="pres">
      <dgm:prSet presAssocID="{C18E1362-8151-4240-857C-C5AD7503A5F3}" presName="textRect" presStyleLbl="revTx" presStyleIdx="3" presStyleCnt="4">
        <dgm:presLayoutVars>
          <dgm:chMax val="1"/>
          <dgm:chPref val="1"/>
        </dgm:presLayoutVars>
      </dgm:prSet>
      <dgm:spPr/>
    </dgm:pt>
  </dgm:ptLst>
  <dgm:cxnLst>
    <dgm:cxn modelId="{11249421-C0C1-40A4-9D7E-B21EE7B749F3}" type="presOf" srcId="{B8BA1DA4-C0DB-4588-9F95-70AB7845FF37}" destId="{12C195AB-D97D-4245-8387-131B4867E09A}" srcOrd="0" destOrd="0" presId="urn:microsoft.com/office/officeart/2018/5/layout/IconCircleLabelList"/>
    <dgm:cxn modelId="{FDC25D2C-4A26-4EDC-9168-4FB1F04A4606}" srcId="{FF9FD666-A282-4071-8174-966CEF00F11D}" destId="{8A461CB2-BB87-4337-8E67-9F9372E676D8}" srcOrd="1" destOrd="0" parTransId="{97AA1B0A-363C-40AF-A353-99BD1B30B85D}" sibTransId="{0CB6FCF1-163D-4D7B-8D41-5AEF9C5ED310}"/>
    <dgm:cxn modelId="{7618C166-0916-4E5D-84B0-9C260FBB29E4}" type="presOf" srcId="{8A461CB2-BB87-4337-8E67-9F9372E676D8}" destId="{1448BE9E-CF11-474E-802B-850634AC68AE}" srcOrd="0" destOrd="0" presId="urn:microsoft.com/office/officeart/2018/5/layout/IconCircleLabelList"/>
    <dgm:cxn modelId="{93F9026D-ED4F-4FD6-96AC-727B87A1C328}" type="presOf" srcId="{C18E1362-8151-4240-857C-C5AD7503A5F3}" destId="{DE48D38A-AFE2-4139-8068-F7C56565CF95}" srcOrd="0" destOrd="0" presId="urn:microsoft.com/office/officeart/2018/5/layout/IconCircleLabelList"/>
    <dgm:cxn modelId="{ED96D079-2B41-4A6C-B45D-8A0F9ADDFF3F}" srcId="{FF9FD666-A282-4071-8174-966CEF00F11D}" destId="{52EBB469-FB7E-480C-BB7C-1F8D63D5B90E}" srcOrd="2" destOrd="0" parTransId="{8FF177D9-A5A4-4D0B-80AB-1C40A0199DCA}" sibTransId="{2AEBD955-5710-454A-80F2-F9C99E123F09}"/>
    <dgm:cxn modelId="{9592B381-BEFE-4AF2-BE07-E9AA6C222F81}" type="presOf" srcId="{52EBB469-FB7E-480C-BB7C-1F8D63D5B90E}" destId="{8BECD074-8903-4AF2-B9D5-299EC0647D7D}" srcOrd="0" destOrd="0" presId="urn:microsoft.com/office/officeart/2018/5/layout/IconCircleLabelList"/>
    <dgm:cxn modelId="{13AF94B4-59C8-4B74-8587-8E358CBEA425}" srcId="{FF9FD666-A282-4071-8174-966CEF00F11D}" destId="{B8BA1DA4-C0DB-4588-9F95-70AB7845FF37}" srcOrd="0" destOrd="0" parTransId="{7CD74B9B-9089-4AD4-867E-1447BB93740B}" sibTransId="{F565A531-7A12-4381-8C43-0E25FF36C070}"/>
    <dgm:cxn modelId="{F57F86CC-407F-4A2F-880C-78AEE8F72977}" type="presOf" srcId="{FF9FD666-A282-4071-8174-966CEF00F11D}" destId="{886A693A-4B3F-49F2-9155-D7D48DDDF8AB}" srcOrd="0" destOrd="0" presId="urn:microsoft.com/office/officeart/2018/5/layout/IconCircleLabelList"/>
    <dgm:cxn modelId="{DFB5AFCE-752B-417F-964F-A3CDC00581FA}" srcId="{FF9FD666-A282-4071-8174-966CEF00F11D}" destId="{C18E1362-8151-4240-857C-C5AD7503A5F3}" srcOrd="3" destOrd="0" parTransId="{8034BCB7-DF68-4E05-B60D-ABCB8B73CFE3}" sibTransId="{72BE5F94-16EC-47E0-8094-561ED427A51F}"/>
    <dgm:cxn modelId="{9A10FB59-6BB1-4B8C-9F3A-FE610566B423}" type="presParOf" srcId="{886A693A-4B3F-49F2-9155-D7D48DDDF8AB}" destId="{D2083264-0A80-4770-8B91-766B66D73E60}" srcOrd="0" destOrd="0" presId="urn:microsoft.com/office/officeart/2018/5/layout/IconCircleLabelList"/>
    <dgm:cxn modelId="{291EDB51-818F-4712-ACCB-F5B7192F3186}" type="presParOf" srcId="{D2083264-0A80-4770-8B91-766B66D73E60}" destId="{58BE90AA-FEEF-4E21-8296-C765E32B10E9}" srcOrd="0" destOrd="0" presId="urn:microsoft.com/office/officeart/2018/5/layout/IconCircleLabelList"/>
    <dgm:cxn modelId="{5B0403EF-D57F-49CB-8D2C-61389C1EF9FC}" type="presParOf" srcId="{D2083264-0A80-4770-8B91-766B66D73E60}" destId="{CE916AB6-B732-4D85-B94C-FC7630035B5E}" srcOrd="1" destOrd="0" presId="urn:microsoft.com/office/officeart/2018/5/layout/IconCircleLabelList"/>
    <dgm:cxn modelId="{7CD7EDCD-18C2-467D-8CB1-2FBCCD774DE6}" type="presParOf" srcId="{D2083264-0A80-4770-8B91-766B66D73E60}" destId="{F05CCFF0-F07E-43FF-925B-DFF551CF17BE}" srcOrd="2" destOrd="0" presId="urn:microsoft.com/office/officeart/2018/5/layout/IconCircleLabelList"/>
    <dgm:cxn modelId="{B91E1D60-251D-4723-96D4-7029A91DC159}" type="presParOf" srcId="{D2083264-0A80-4770-8B91-766B66D73E60}" destId="{12C195AB-D97D-4245-8387-131B4867E09A}" srcOrd="3" destOrd="0" presId="urn:microsoft.com/office/officeart/2018/5/layout/IconCircleLabelList"/>
    <dgm:cxn modelId="{130D2654-7D4B-4116-A094-73179B49EA41}" type="presParOf" srcId="{886A693A-4B3F-49F2-9155-D7D48DDDF8AB}" destId="{18CDCFBD-681E-4BA0-9268-679F461BF317}" srcOrd="1" destOrd="0" presId="urn:microsoft.com/office/officeart/2018/5/layout/IconCircleLabelList"/>
    <dgm:cxn modelId="{2B0B2EE1-27B6-4E6E-BE44-007903571099}" type="presParOf" srcId="{886A693A-4B3F-49F2-9155-D7D48DDDF8AB}" destId="{0E034AC5-0B82-445D-AC50-A3BFEA1C1672}" srcOrd="2" destOrd="0" presId="urn:microsoft.com/office/officeart/2018/5/layout/IconCircleLabelList"/>
    <dgm:cxn modelId="{661BABB6-73C5-4B4A-A6DC-59CF3BFDEA34}" type="presParOf" srcId="{0E034AC5-0B82-445D-AC50-A3BFEA1C1672}" destId="{015EEFD0-89E9-496A-877C-31D95B8EA983}" srcOrd="0" destOrd="0" presId="urn:microsoft.com/office/officeart/2018/5/layout/IconCircleLabelList"/>
    <dgm:cxn modelId="{D4F7B74D-676A-4C97-B7ED-4708E2461EE2}" type="presParOf" srcId="{0E034AC5-0B82-445D-AC50-A3BFEA1C1672}" destId="{06A0F8ED-9410-406E-BEBC-FC371EF80C47}" srcOrd="1" destOrd="0" presId="urn:microsoft.com/office/officeart/2018/5/layout/IconCircleLabelList"/>
    <dgm:cxn modelId="{45DCB1C7-2220-4092-8F95-D6AE41843721}" type="presParOf" srcId="{0E034AC5-0B82-445D-AC50-A3BFEA1C1672}" destId="{58E8F68E-14A1-4061-AA46-5BB31A7D0453}" srcOrd="2" destOrd="0" presId="urn:microsoft.com/office/officeart/2018/5/layout/IconCircleLabelList"/>
    <dgm:cxn modelId="{F315887A-1C7D-4410-9AF1-6E654741BCC7}" type="presParOf" srcId="{0E034AC5-0B82-445D-AC50-A3BFEA1C1672}" destId="{1448BE9E-CF11-474E-802B-850634AC68AE}" srcOrd="3" destOrd="0" presId="urn:microsoft.com/office/officeart/2018/5/layout/IconCircleLabelList"/>
    <dgm:cxn modelId="{00818BAE-FA8A-43EB-8FA2-7508E1B131E0}" type="presParOf" srcId="{886A693A-4B3F-49F2-9155-D7D48DDDF8AB}" destId="{E5E8F279-ACCC-49D6-AFB9-F9AA1069897E}" srcOrd="3" destOrd="0" presId="urn:microsoft.com/office/officeart/2018/5/layout/IconCircleLabelList"/>
    <dgm:cxn modelId="{6DC73294-AEFE-4C2D-B4CE-65ED228F7CD3}" type="presParOf" srcId="{886A693A-4B3F-49F2-9155-D7D48DDDF8AB}" destId="{4C3E62CD-5FAD-4509-9B57-8B09CF5863B7}" srcOrd="4" destOrd="0" presId="urn:microsoft.com/office/officeart/2018/5/layout/IconCircleLabelList"/>
    <dgm:cxn modelId="{3E26D17E-A520-4096-9533-41B960EE8070}" type="presParOf" srcId="{4C3E62CD-5FAD-4509-9B57-8B09CF5863B7}" destId="{FE8A8313-D80D-463A-A6BE-C38871EDBD96}" srcOrd="0" destOrd="0" presId="urn:microsoft.com/office/officeart/2018/5/layout/IconCircleLabelList"/>
    <dgm:cxn modelId="{1F4F3288-22B2-4A30-8C81-C2404132ED7F}" type="presParOf" srcId="{4C3E62CD-5FAD-4509-9B57-8B09CF5863B7}" destId="{F174168E-5E36-4923-BBA0-15175B27A42B}" srcOrd="1" destOrd="0" presId="urn:microsoft.com/office/officeart/2018/5/layout/IconCircleLabelList"/>
    <dgm:cxn modelId="{C80434F6-E085-48A7-BF38-8C3BDD0444E4}" type="presParOf" srcId="{4C3E62CD-5FAD-4509-9B57-8B09CF5863B7}" destId="{170C09EF-3978-4789-8C05-19A65521D219}" srcOrd="2" destOrd="0" presId="urn:microsoft.com/office/officeart/2018/5/layout/IconCircleLabelList"/>
    <dgm:cxn modelId="{7CC8FF0C-A9FF-405C-A490-7039CBFD6FAF}" type="presParOf" srcId="{4C3E62CD-5FAD-4509-9B57-8B09CF5863B7}" destId="{8BECD074-8903-4AF2-B9D5-299EC0647D7D}" srcOrd="3" destOrd="0" presId="urn:microsoft.com/office/officeart/2018/5/layout/IconCircleLabelList"/>
    <dgm:cxn modelId="{E6006433-E520-4DD3-AF5C-55408E327649}" type="presParOf" srcId="{886A693A-4B3F-49F2-9155-D7D48DDDF8AB}" destId="{53668994-1191-4674-84CE-471CA1BB7F9B}" srcOrd="5" destOrd="0" presId="urn:microsoft.com/office/officeart/2018/5/layout/IconCircleLabelList"/>
    <dgm:cxn modelId="{39857ADF-03B5-4F83-BFE7-37B827EFEC21}" type="presParOf" srcId="{886A693A-4B3F-49F2-9155-D7D48DDDF8AB}" destId="{28CA1CCB-4496-423D-94C5-A8D26CEFAAE6}" srcOrd="6" destOrd="0" presId="urn:microsoft.com/office/officeart/2018/5/layout/IconCircleLabelList"/>
    <dgm:cxn modelId="{47DB606C-F877-4EEF-B8D9-A5BBF66D640C}" type="presParOf" srcId="{28CA1CCB-4496-423D-94C5-A8D26CEFAAE6}" destId="{991CC87B-B644-417C-9885-43BFE3A4A6D5}" srcOrd="0" destOrd="0" presId="urn:microsoft.com/office/officeart/2018/5/layout/IconCircleLabelList"/>
    <dgm:cxn modelId="{A9984A9E-274B-40F7-B43A-EADFCE5DF369}" type="presParOf" srcId="{28CA1CCB-4496-423D-94C5-A8D26CEFAAE6}" destId="{8DB519D6-FDB6-47AA-8CCF-FA652732ED85}" srcOrd="1" destOrd="0" presId="urn:microsoft.com/office/officeart/2018/5/layout/IconCircleLabelList"/>
    <dgm:cxn modelId="{D8707B4F-F9FA-45D3-A214-939570BB17C1}" type="presParOf" srcId="{28CA1CCB-4496-423D-94C5-A8D26CEFAAE6}" destId="{A3448C61-4BA4-4888-8B32-A05B0346DC2F}" srcOrd="2" destOrd="0" presId="urn:microsoft.com/office/officeart/2018/5/layout/IconCircleLabelList"/>
    <dgm:cxn modelId="{EB8EE2D5-6F7D-4D8C-A5D0-A109CA5F795B}" type="presParOf" srcId="{28CA1CCB-4496-423D-94C5-A8D26CEFAAE6}" destId="{DE48D38A-AFE2-4139-8068-F7C56565CF95}"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A5C943E-82D8-47FE-8B08-66CABEABA65A}"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2BCC051-319A-49FD-8388-9236F629953D}">
      <dgm:prSet/>
      <dgm:spPr/>
      <dgm:t>
        <a:bodyPr/>
        <a:lstStyle/>
        <a:p>
          <a:r>
            <a:rPr lang="en-US" dirty="0"/>
            <a:t>.17% of the wealth transferring is endowment</a:t>
          </a:r>
        </a:p>
      </dgm:t>
    </dgm:pt>
    <dgm:pt modelId="{2038E0BD-6BA2-4E84-B571-B5482833CCE1}" type="parTrans" cxnId="{C2CF0A70-5FAA-4334-8E5D-04C2B15B8629}">
      <dgm:prSet/>
      <dgm:spPr/>
      <dgm:t>
        <a:bodyPr/>
        <a:lstStyle/>
        <a:p>
          <a:endParaRPr lang="en-US"/>
        </a:p>
      </dgm:t>
    </dgm:pt>
    <dgm:pt modelId="{C495B6BF-B59D-442F-AD62-06D5450D84EB}" type="sibTrans" cxnId="{C2CF0A70-5FAA-4334-8E5D-04C2B15B8629}">
      <dgm:prSet/>
      <dgm:spPr/>
      <dgm:t>
        <a:bodyPr/>
        <a:lstStyle/>
        <a:p>
          <a:endParaRPr lang="en-US"/>
        </a:p>
      </dgm:t>
    </dgm:pt>
    <dgm:pt modelId="{67A19DB3-CA75-445B-96A7-FD8B13D79128}">
      <dgm:prSet/>
      <dgm:spPr/>
      <dgm:t>
        <a:bodyPr/>
        <a:lstStyle/>
        <a:p>
          <a:r>
            <a:rPr lang="en-US" dirty="0"/>
            <a:t>.3% is all we have documented for planned giving</a:t>
          </a:r>
        </a:p>
      </dgm:t>
    </dgm:pt>
    <dgm:pt modelId="{B1EC9977-628E-4B8A-B27C-0E94B3F63E8F}" type="parTrans" cxnId="{B82C64A9-43FE-4915-A447-8B102B38B958}">
      <dgm:prSet/>
      <dgm:spPr/>
      <dgm:t>
        <a:bodyPr/>
        <a:lstStyle/>
        <a:p>
          <a:endParaRPr lang="en-US"/>
        </a:p>
      </dgm:t>
    </dgm:pt>
    <dgm:pt modelId="{92CC380D-731D-4626-8C7F-441DF1759B4A}" type="sibTrans" cxnId="{B82C64A9-43FE-4915-A447-8B102B38B958}">
      <dgm:prSet/>
      <dgm:spPr/>
      <dgm:t>
        <a:bodyPr/>
        <a:lstStyle/>
        <a:p>
          <a:endParaRPr lang="en-US"/>
        </a:p>
      </dgm:t>
    </dgm:pt>
    <dgm:pt modelId="{8FAB9E60-1235-45FE-AE8D-ECF63FD1F018}" type="pres">
      <dgm:prSet presAssocID="{BA5C943E-82D8-47FE-8B08-66CABEABA65A}" presName="root" presStyleCnt="0">
        <dgm:presLayoutVars>
          <dgm:dir/>
          <dgm:resizeHandles val="exact"/>
        </dgm:presLayoutVars>
      </dgm:prSet>
      <dgm:spPr/>
    </dgm:pt>
    <dgm:pt modelId="{C52C3371-8043-4D51-8391-427174251087}" type="pres">
      <dgm:prSet presAssocID="{42BCC051-319A-49FD-8388-9236F629953D}" presName="compNode" presStyleCnt="0"/>
      <dgm:spPr/>
    </dgm:pt>
    <dgm:pt modelId="{48BB75E8-5978-4A6C-B337-53AFB9772AC0}" type="pres">
      <dgm:prSet presAssocID="{42BCC051-319A-49FD-8388-9236F629953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155267DC-F5A9-4F5A-9E10-696CFC2EAE9F}" type="pres">
      <dgm:prSet presAssocID="{42BCC051-319A-49FD-8388-9236F629953D}" presName="spaceRect" presStyleCnt="0"/>
      <dgm:spPr/>
    </dgm:pt>
    <dgm:pt modelId="{B5B56603-A2BC-408D-B52F-41649FD9AA51}" type="pres">
      <dgm:prSet presAssocID="{42BCC051-319A-49FD-8388-9236F629953D}" presName="textRect" presStyleLbl="revTx" presStyleIdx="0" presStyleCnt="2">
        <dgm:presLayoutVars>
          <dgm:chMax val="1"/>
          <dgm:chPref val="1"/>
        </dgm:presLayoutVars>
      </dgm:prSet>
      <dgm:spPr/>
    </dgm:pt>
    <dgm:pt modelId="{9743782B-8828-46CE-9AB6-3C9EADDACBEC}" type="pres">
      <dgm:prSet presAssocID="{C495B6BF-B59D-442F-AD62-06D5450D84EB}" presName="sibTrans" presStyleCnt="0"/>
      <dgm:spPr/>
    </dgm:pt>
    <dgm:pt modelId="{E461B89E-FA42-42CB-9CEC-AFB78380B32F}" type="pres">
      <dgm:prSet presAssocID="{67A19DB3-CA75-445B-96A7-FD8B13D79128}" presName="compNode" presStyleCnt="0"/>
      <dgm:spPr/>
    </dgm:pt>
    <dgm:pt modelId="{C2FEE330-1DC7-47D7-866B-F5B924E02366}" type="pres">
      <dgm:prSet presAssocID="{67A19DB3-CA75-445B-96A7-FD8B13D7912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583E7347-8DC1-4005-A48A-D52905AC9C58}" type="pres">
      <dgm:prSet presAssocID="{67A19DB3-CA75-445B-96A7-FD8B13D79128}" presName="spaceRect" presStyleCnt="0"/>
      <dgm:spPr/>
    </dgm:pt>
    <dgm:pt modelId="{7B5C36A9-437C-4442-8065-9BF0729AAD58}" type="pres">
      <dgm:prSet presAssocID="{67A19DB3-CA75-445B-96A7-FD8B13D79128}" presName="textRect" presStyleLbl="revTx" presStyleIdx="1" presStyleCnt="2">
        <dgm:presLayoutVars>
          <dgm:chMax val="1"/>
          <dgm:chPref val="1"/>
        </dgm:presLayoutVars>
      </dgm:prSet>
      <dgm:spPr/>
    </dgm:pt>
  </dgm:ptLst>
  <dgm:cxnLst>
    <dgm:cxn modelId="{C2CF0A70-5FAA-4334-8E5D-04C2B15B8629}" srcId="{BA5C943E-82D8-47FE-8B08-66CABEABA65A}" destId="{42BCC051-319A-49FD-8388-9236F629953D}" srcOrd="0" destOrd="0" parTransId="{2038E0BD-6BA2-4E84-B571-B5482833CCE1}" sibTransId="{C495B6BF-B59D-442F-AD62-06D5450D84EB}"/>
    <dgm:cxn modelId="{361A7D8A-9D83-4E30-9579-CC7A675825AD}" type="presOf" srcId="{BA5C943E-82D8-47FE-8B08-66CABEABA65A}" destId="{8FAB9E60-1235-45FE-AE8D-ECF63FD1F018}" srcOrd="0" destOrd="0" presId="urn:microsoft.com/office/officeart/2018/2/layout/IconLabelList"/>
    <dgm:cxn modelId="{B82C64A9-43FE-4915-A447-8B102B38B958}" srcId="{BA5C943E-82D8-47FE-8B08-66CABEABA65A}" destId="{67A19DB3-CA75-445B-96A7-FD8B13D79128}" srcOrd="1" destOrd="0" parTransId="{B1EC9977-628E-4B8A-B27C-0E94B3F63E8F}" sibTransId="{92CC380D-731D-4626-8C7F-441DF1759B4A}"/>
    <dgm:cxn modelId="{04A448B5-EC63-42EF-849C-7FE835183F41}" type="presOf" srcId="{67A19DB3-CA75-445B-96A7-FD8B13D79128}" destId="{7B5C36A9-437C-4442-8065-9BF0729AAD58}" srcOrd="0" destOrd="0" presId="urn:microsoft.com/office/officeart/2018/2/layout/IconLabelList"/>
    <dgm:cxn modelId="{3A3DE0E5-AFC3-4853-9622-ECDE595E0066}" type="presOf" srcId="{42BCC051-319A-49FD-8388-9236F629953D}" destId="{B5B56603-A2BC-408D-B52F-41649FD9AA51}" srcOrd="0" destOrd="0" presId="urn:microsoft.com/office/officeart/2018/2/layout/IconLabelList"/>
    <dgm:cxn modelId="{35C8195F-7DD5-4107-BA46-99E891E31E0F}" type="presParOf" srcId="{8FAB9E60-1235-45FE-AE8D-ECF63FD1F018}" destId="{C52C3371-8043-4D51-8391-427174251087}" srcOrd="0" destOrd="0" presId="urn:microsoft.com/office/officeart/2018/2/layout/IconLabelList"/>
    <dgm:cxn modelId="{55BBCB0C-DA76-4D3F-BF4B-8CB9CD734A20}" type="presParOf" srcId="{C52C3371-8043-4D51-8391-427174251087}" destId="{48BB75E8-5978-4A6C-B337-53AFB9772AC0}" srcOrd="0" destOrd="0" presId="urn:microsoft.com/office/officeart/2018/2/layout/IconLabelList"/>
    <dgm:cxn modelId="{14F275A9-BE7C-4EBB-86BB-0DC67644F504}" type="presParOf" srcId="{C52C3371-8043-4D51-8391-427174251087}" destId="{155267DC-F5A9-4F5A-9E10-696CFC2EAE9F}" srcOrd="1" destOrd="0" presId="urn:microsoft.com/office/officeart/2018/2/layout/IconLabelList"/>
    <dgm:cxn modelId="{C7F7BBF2-A765-46CF-A38C-E18A58D5662F}" type="presParOf" srcId="{C52C3371-8043-4D51-8391-427174251087}" destId="{B5B56603-A2BC-408D-B52F-41649FD9AA51}" srcOrd="2" destOrd="0" presId="urn:microsoft.com/office/officeart/2018/2/layout/IconLabelList"/>
    <dgm:cxn modelId="{675EC54B-4609-4844-8E01-4DA541325A7C}" type="presParOf" srcId="{8FAB9E60-1235-45FE-AE8D-ECF63FD1F018}" destId="{9743782B-8828-46CE-9AB6-3C9EADDACBEC}" srcOrd="1" destOrd="0" presId="urn:microsoft.com/office/officeart/2018/2/layout/IconLabelList"/>
    <dgm:cxn modelId="{F512F136-DB52-4351-8F8D-61267C3B582C}" type="presParOf" srcId="{8FAB9E60-1235-45FE-AE8D-ECF63FD1F018}" destId="{E461B89E-FA42-42CB-9CEC-AFB78380B32F}" srcOrd="2" destOrd="0" presId="urn:microsoft.com/office/officeart/2018/2/layout/IconLabelList"/>
    <dgm:cxn modelId="{47F19C9B-AA5E-4812-A514-F9EE6C8CA9DE}" type="presParOf" srcId="{E461B89E-FA42-42CB-9CEC-AFB78380B32F}" destId="{C2FEE330-1DC7-47D7-866B-F5B924E02366}" srcOrd="0" destOrd="0" presId="urn:microsoft.com/office/officeart/2018/2/layout/IconLabelList"/>
    <dgm:cxn modelId="{272DD00A-4869-4499-9FE6-6C8ADCA7AE31}" type="presParOf" srcId="{E461B89E-FA42-42CB-9CEC-AFB78380B32F}" destId="{583E7347-8DC1-4005-A48A-D52905AC9C58}" srcOrd="1" destOrd="0" presId="urn:microsoft.com/office/officeart/2018/2/layout/IconLabelList"/>
    <dgm:cxn modelId="{868D3904-AFCF-456B-BF07-8C62F33BAA20}" type="presParOf" srcId="{E461B89E-FA42-42CB-9CEC-AFB78380B32F}" destId="{7B5C36A9-437C-4442-8065-9BF0729AAD58}"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B295648-79EE-4BC6-A89E-370075190AA9}"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BF6410A-2110-453D-AEE5-6FCB9EF6438D}">
      <dgm:prSet/>
      <dgm:spPr/>
      <dgm:t>
        <a:bodyPr/>
        <a:lstStyle/>
        <a:p>
          <a:pPr>
            <a:lnSpc>
              <a:spcPct val="100000"/>
            </a:lnSpc>
          </a:pPr>
          <a:r>
            <a:rPr lang="en-US"/>
            <a:t>Staff Confidentiality Policy</a:t>
          </a:r>
        </a:p>
      </dgm:t>
    </dgm:pt>
    <dgm:pt modelId="{3C8F47C9-6800-4C9A-B502-212418E0D133}" type="parTrans" cxnId="{60EC27F9-7862-4012-A044-FCFC8A1C2E10}">
      <dgm:prSet/>
      <dgm:spPr/>
      <dgm:t>
        <a:bodyPr/>
        <a:lstStyle/>
        <a:p>
          <a:endParaRPr lang="en-US"/>
        </a:p>
      </dgm:t>
    </dgm:pt>
    <dgm:pt modelId="{2F7F6ACB-B032-49B2-9BAF-F506D52AD7B0}" type="sibTrans" cxnId="{60EC27F9-7862-4012-A044-FCFC8A1C2E10}">
      <dgm:prSet/>
      <dgm:spPr/>
      <dgm:t>
        <a:bodyPr/>
        <a:lstStyle/>
        <a:p>
          <a:pPr>
            <a:lnSpc>
              <a:spcPct val="100000"/>
            </a:lnSpc>
          </a:pPr>
          <a:endParaRPr lang="en-US"/>
        </a:p>
      </dgm:t>
    </dgm:pt>
    <dgm:pt modelId="{08BF04AE-072F-4659-AB1F-1CD6A2440DD9}">
      <dgm:prSet/>
      <dgm:spPr/>
      <dgm:t>
        <a:bodyPr/>
        <a:lstStyle/>
        <a:p>
          <a:pPr>
            <a:lnSpc>
              <a:spcPct val="100000"/>
            </a:lnSpc>
          </a:pPr>
          <a:r>
            <a:rPr lang="en-US"/>
            <a:t>Staff Whistleblower Policy  </a:t>
          </a:r>
        </a:p>
      </dgm:t>
    </dgm:pt>
    <dgm:pt modelId="{873D56D1-9C88-49C1-B69F-6E8F6379C57E}" type="parTrans" cxnId="{FB9CBB3C-BB93-44B8-8382-3965FAF56E1C}">
      <dgm:prSet/>
      <dgm:spPr/>
      <dgm:t>
        <a:bodyPr/>
        <a:lstStyle/>
        <a:p>
          <a:endParaRPr lang="en-US"/>
        </a:p>
      </dgm:t>
    </dgm:pt>
    <dgm:pt modelId="{B56C012E-9FE0-454A-BC9E-142F034043ED}" type="sibTrans" cxnId="{FB9CBB3C-BB93-44B8-8382-3965FAF56E1C}">
      <dgm:prSet/>
      <dgm:spPr/>
      <dgm:t>
        <a:bodyPr/>
        <a:lstStyle/>
        <a:p>
          <a:pPr>
            <a:lnSpc>
              <a:spcPct val="100000"/>
            </a:lnSpc>
          </a:pPr>
          <a:endParaRPr lang="en-US"/>
        </a:p>
      </dgm:t>
    </dgm:pt>
    <dgm:pt modelId="{3B1579D3-7B39-4AE1-B0D2-0772B1FFFB5D}">
      <dgm:prSet/>
      <dgm:spPr/>
      <dgm:t>
        <a:bodyPr/>
        <a:lstStyle/>
        <a:p>
          <a:pPr>
            <a:lnSpc>
              <a:spcPct val="100000"/>
            </a:lnSpc>
          </a:pPr>
          <a:r>
            <a:rPr lang="en-US"/>
            <a:t>Social Media Policy </a:t>
          </a:r>
        </a:p>
      </dgm:t>
    </dgm:pt>
    <dgm:pt modelId="{17CAE5F3-C5B3-4DC3-99C8-117273090A82}" type="parTrans" cxnId="{34DDA7F4-605E-4AF0-B288-183AD87DE934}">
      <dgm:prSet/>
      <dgm:spPr/>
      <dgm:t>
        <a:bodyPr/>
        <a:lstStyle/>
        <a:p>
          <a:endParaRPr lang="en-US"/>
        </a:p>
      </dgm:t>
    </dgm:pt>
    <dgm:pt modelId="{CD4ECC49-59E8-4897-8268-F2B9CF36ACF9}" type="sibTrans" cxnId="{34DDA7F4-605E-4AF0-B288-183AD87DE934}">
      <dgm:prSet/>
      <dgm:spPr/>
      <dgm:t>
        <a:bodyPr/>
        <a:lstStyle/>
        <a:p>
          <a:pPr>
            <a:lnSpc>
              <a:spcPct val="100000"/>
            </a:lnSpc>
          </a:pPr>
          <a:endParaRPr lang="en-US"/>
        </a:p>
      </dgm:t>
    </dgm:pt>
    <dgm:pt modelId="{0223AA4E-BA94-134E-8672-2E4933FC1F20}">
      <dgm:prSet/>
      <dgm:spPr/>
      <dgm:t>
        <a:bodyPr/>
        <a:lstStyle/>
        <a:p>
          <a:pPr>
            <a:lnSpc>
              <a:spcPct val="100000"/>
            </a:lnSpc>
          </a:pPr>
          <a:r>
            <a:rPr lang="en-US"/>
            <a:t>Compensation </a:t>
          </a:r>
        </a:p>
      </dgm:t>
    </dgm:pt>
    <dgm:pt modelId="{5E20E0F0-58FF-6A48-BC4A-0B499A803707}" type="parTrans" cxnId="{51896E15-06DF-AF45-94C3-F6BE36384463}">
      <dgm:prSet/>
      <dgm:spPr/>
      <dgm:t>
        <a:bodyPr/>
        <a:lstStyle/>
        <a:p>
          <a:endParaRPr lang="en-US"/>
        </a:p>
      </dgm:t>
    </dgm:pt>
    <dgm:pt modelId="{F9BC52A3-F044-FB42-A786-080C7D8EAACF}" type="sibTrans" cxnId="{51896E15-06DF-AF45-94C3-F6BE36384463}">
      <dgm:prSet/>
      <dgm:spPr/>
      <dgm:t>
        <a:bodyPr/>
        <a:lstStyle/>
        <a:p>
          <a:endParaRPr lang="en-US"/>
        </a:p>
      </dgm:t>
    </dgm:pt>
    <dgm:pt modelId="{32B41632-6E9C-4C63-BC18-FC6019F4255A}" type="pres">
      <dgm:prSet presAssocID="{EB295648-79EE-4BC6-A89E-370075190AA9}" presName="root" presStyleCnt="0">
        <dgm:presLayoutVars>
          <dgm:dir/>
          <dgm:resizeHandles val="exact"/>
        </dgm:presLayoutVars>
      </dgm:prSet>
      <dgm:spPr/>
    </dgm:pt>
    <dgm:pt modelId="{C88BAADB-2259-4636-9E66-205505EC7703}" type="pres">
      <dgm:prSet presAssocID="{EB295648-79EE-4BC6-A89E-370075190AA9}" presName="container" presStyleCnt="0">
        <dgm:presLayoutVars>
          <dgm:dir/>
          <dgm:resizeHandles val="exact"/>
        </dgm:presLayoutVars>
      </dgm:prSet>
      <dgm:spPr/>
    </dgm:pt>
    <dgm:pt modelId="{84AC2AE8-14B2-46F4-8609-20BBA423A605}" type="pres">
      <dgm:prSet presAssocID="{6BF6410A-2110-453D-AEE5-6FCB9EF6438D}" presName="compNode" presStyleCnt="0"/>
      <dgm:spPr/>
    </dgm:pt>
    <dgm:pt modelId="{5DC866F0-7C12-4AF3-B69A-49B94609E6D2}" type="pres">
      <dgm:prSet presAssocID="{6BF6410A-2110-453D-AEE5-6FCB9EF6438D}" presName="iconBgRect" presStyleLbl="bgShp" presStyleIdx="0" presStyleCnt="4"/>
      <dgm:spPr/>
    </dgm:pt>
    <dgm:pt modelId="{F6B1ECF0-9DEC-4AFE-A794-307327CC3EA7}" type="pres">
      <dgm:prSet presAssocID="{6BF6410A-2110-453D-AEE5-6FCB9EF6438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ock"/>
        </a:ext>
      </dgm:extLst>
    </dgm:pt>
    <dgm:pt modelId="{F080A3CC-9672-4C4E-90F4-1B6FF7C8E966}" type="pres">
      <dgm:prSet presAssocID="{6BF6410A-2110-453D-AEE5-6FCB9EF6438D}" presName="spaceRect" presStyleCnt="0"/>
      <dgm:spPr/>
    </dgm:pt>
    <dgm:pt modelId="{D5820649-B26C-45BC-9CD8-441092052716}" type="pres">
      <dgm:prSet presAssocID="{6BF6410A-2110-453D-AEE5-6FCB9EF6438D}" presName="textRect" presStyleLbl="revTx" presStyleIdx="0" presStyleCnt="4">
        <dgm:presLayoutVars>
          <dgm:chMax val="1"/>
          <dgm:chPref val="1"/>
        </dgm:presLayoutVars>
      </dgm:prSet>
      <dgm:spPr/>
    </dgm:pt>
    <dgm:pt modelId="{F90283F4-6F3A-45A2-BAE0-CC1C65AAA587}" type="pres">
      <dgm:prSet presAssocID="{2F7F6ACB-B032-49B2-9BAF-F506D52AD7B0}" presName="sibTrans" presStyleLbl="sibTrans2D1" presStyleIdx="0" presStyleCnt="0"/>
      <dgm:spPr/>
    </dgm:pt>
    <dgm:pt modelId="{653DFD5A-B2B3-4F4A-B604-229D105FECC0}" type="pres">
      <dgm:prSet presAssocID="{08BF04AE-072F-4659-AB1F-1CD6A2440DD9}" presName="compNode" presStyleCnt="0"/>
      <dgm:spPr/>
    </dgm:pt>
    <dgm:pt modelId="{E564DE59-0ED6-4E94-9AB2-77A6E4E27B27}" type="pres">
      <dgm:prSet presAssocID="{08BF04AE-072F-4659-AB1F-1CD6A2440DD9}" presName="iconBgRect" presStyleLbl="bgShp" presStyleIdx="1" presStyleCnt="4"/>
      <dgm:spPr/>
    </dgm:pt>
    <dgm:pt modelId="{74385DC1-D71C-4E5C-A397-E06CE415A6B8}" type="pres">
      <dgm:prSet presAssocID="{08BF04AE-072F-4659-AB1F-1CD6A2440DD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a:ext>
      </dgm:extLst>
    </dgm:pt>
    <dgm:pt modelId="{C35EF70E-7D54-4DD4-BECC-D37DA6956524}" type="pres">
      <dgm:prSet presAssocID="{08BF04AE-072F-4659-AB1F-1CD6A2440DD9}" presName="spaceRect" presStyleCnt="0"/>
      <dgm:spPr/>
    </dgm:pt>
    <dgm:pt modelId="{381450CA-D0FF-4296-8995-A3FA2B27CA30}" type="pres">
      <dgm:prSet presAssocID="{08BF04AE-072F-4659-AB1F-1CD6A2440DD9}" presName="textRect" presStyleLbl="revTx" presStyleIdx="1" presStyleCnt="4">
        <dgm:presLayoutVars>
          <dgm:chMax val="1"/>
          <dgm:chPref val="1"/>
        </dgm:presLayoutVars>
      </dgm:prSet>
      <dgm:spPr/>
    </dgm:pt>
    <dgm:pt modelId="{858F85DF-C48F-42D1-A556-38B9B790B3BD}" type="pres">
      <dgm:prSet presAssocID="{B56C012E-9FE0-454A-BC9E-142F034043ED}" presName="sibTrans" presStyleLbl="sibTrans2D1" presStyleIdx="0" presStyleCnt="0"/>
      <dgm:spPr/>
    </dgm:pt>
    <dgm:pt modelId="{CE4928C5-DEAC-4007-9C4D-25489A176F8F}" type="pres">
      <dgm:prSet presAssocID="{3B1579D3-7B39-4AE1-B0D2-0772B1FFFB5D}" presName="compNode" presStyleCnt="0"/>
      <dgm:spPr/>
    </dgm:pt>
    <dgm:pt modelId="{46E6E527-AAB4-41CD-8865-49789B6D4DF0}" type="pres">
      <dgm:prSet presAssocID="{3B1579D3-7B39-4AE1-B0D2-0772B1FFFB5D}" presName="iconBgRect" presStyleLbl="bgShp" presStyleIdx="2" presStyleCnt="4"/>
      <dgm:spPr/>
    </dgm:pt>
    <dgm:pt modelId="{06FDE1B6-C82D-43DB-B440-9E61E1ABC6DC}" type="pres">
      <dgm:prSet presAssocID="{3B1579D3-7B39-4AE1-B0D2-0772B1FFFB5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19674D7F-FFAB-4617-8BAF-43F8B3FA60A1}" type="pres">
      <dgm:prSet presAssocID="{3B1579D3-7B39-4AE1-B0D2-0772B1FFFB5D}" presName="spaceRect" presStyleCnt="0"/>
      <dgm:spPr/>
    </dgm:pt>
    <dgm:pt modelId="{F64EA14D-8EA7-443D-9471-33FB9C4F9225}" type="pres">
      <dgm:prSet presAssocID="{3B1579D3-7B39-4AE1-B0D2-0772B1FFFB5D}" presName="textRect" presStyleLbl="revTx" presStyleIdx="2" presStyleCnt="4">
        <dgm:presLayoutVars>
          <dgm:chMax val="1"/>
          <dgm:chPref val="1"/>
        </dgm:presLayoutVars>
      </dgm:prSet>
      <dgm:spPr/>
    </dgm:pt>
    <dgm:pt modelId="{5E37A0F4-4325-41D0-A08A-BD7385E3BE19}" type="pres">
      <dgm:prSet presAssocID="{CD4ECC49-59E8-4897-8268-F2B9CF36ACF9}" presName="sibTrans" presStyleLbl="sibTrans2D1" presStyleIdx="0" presStyleCnt="0"/>
      <dgm:spPr/>
    </dgm:pt>
    <dgm:pt modelId="{D167B96A-C621-4826-B4D8-3663C2B5DA75}" type="pres">
      <dgm:prSet presAssocID="{0223AA4E-BA94-134E-8672-2E4933FC1F20}" presName="compNode" presStyleCnt="0"/>
      <dgm:spPr/>
    </dgm:pt>
    <dgm:pt modelId="{A767A7A2-7384-4E0B-A75A-521903EE0EE8}" type="pres">
      <dgm:prSet presAssocID="{0223AA4E-BA94-134E-8672-2E4933FC1F20}" presName="iconBgRect" presStyleLbl="bgShp" presStyleIdx="3" presStyleCnt="4"/>
      <dgm:spPr/>
    </dgm:pt>
    <dgm:pt modelId="{6814A478-D071-43CE-BE99-5E10DC3698B7}" type="pres">
      <dgm:prSet presAssocID="{0223AA4E-BA94-134E-8672-2E4933FC1F2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ey"/>
        </a:ext>
      </dgm:extLst>
    </dgm:pt>
    <dgm:pt modelId="{848010AD-E777-491E-BBBF-3AE39606104B}" type="pres">
      <dgm:prSet presAssocID="{0223AA4E-BA94-134E-8672-2E4933FC1F20}" presName="spaceRect" presStyleCnt="0"/>
      <dgm:spPr/>
    </dgm:pt>
    <dgm:pt modelId="{EDC25ABB-1E42-4BE6-B7AD-166FC7E6DA07}" type="pres">
      <dgm:prSet presAssocID="{0223AA4E-BA94-134E-8672-2E4933FC1F20}" presName="textRect" presStyleLbl="revTx" presStyleIdx="3" presStyleCnt="4">
        <dgm:presLayoutVars>
          <dgm:chMax val="1"/>
          <dgm:chPref val="1"/>
        </dgm:presLayoutVars>
      </dgm:prSet>
      <dgm:spPr/>
    </dgm:pt>
  </dgm:ptLst>
  <dgm:cxnLst>
    <dgm:cxn modelId="{51896E15-06DF-AF45-94C3-F6BE36384463}" srcId="{EB295648-79EE-4BC6-A89E-370075190AA9}" destId="{0223AA4E-BA94-134E-8672-2E4933FC1F20}" srcOrd="3" destOrd="0" parTransId="{5E20E0F0-58FF-6A48-BC4A-0B499A803707}" sibTransId="{F9BC52A3-F044-FB42-A786-080C7D8EAACF}"/>
    <dgm:cxn modelId="{EBB3683A-4911-3C4A-96F2-06ADD3D5F64A}" type="presOf" srcId="{EB295648-79EE-4BC6-A89E-370075190AA9}" destId="{32B41632-6E9C-4C63-BC18-FC6019F4255A}" srcOrd="0" destOrd="0" presId="urn:microsoft.com/office/officeart/2018/2/layout/IconCircleList"/>
    <dgm:cxn modelId="{FB9CBB3C-BB93-44B8-8382-3965FAF56E1C}" srcId="{EB295648-79EE-4BC6-A89E-370075190AA9}" destId="{08BF04AE-072F-4659-AB1F-1CD6A2440DD9}" srcOrd="1" destOrd="0" parTransId="{873D56D1-9C88-49C1-B69F-6E8F6379C57E}" sibTransId="{B56C012E-9FE0-454A-BC9E-142F034043ED}"/>
    <dgm:cxn modelId="{17295A5D-55EC-3440-A5DE-3F1790E2366B}" type="presOf" srcId="{B56C012E-9FE0-454A-BC9E-142F034043ED}" destId="{858F85DF-C48F-42D1-A556-38B9B790B3BD}" srcOrd="0" destOrd="0" presId="urn:microsoft.com/office/officeart/2018/2/layout/IconCircleList"/>
    <dgm:cxn modelId="{D53E7F6A-E4BF-6346-992A-87B77AC701E1}" type="presOf" srcId="{6BF6410A-2110-453D-AEE5-6FCB9EF6438D}" destId="{D5820649-B26C-45BC-9CD8-441092052716}" srcOrd="0" destOrd="0" presId="urn:microsoft.com/office/officeart/2018/2/layout/IconCircleList"/>
    <dgm:cxn modelId="{C5E44981-E19F-F246-A65B-675CF1BCE2F6}" type="presOf" srcId="{08BF04AE-072F-4659-AB1F-1CD6A2440DD9}" destId="{381450CA-D0FF-4296-8995-A3FA2B27CA30}" srcOrd="0" destOrd="0" presId="urn:microsoft.com/office/officeart/2018/2/layout/IconCircleList"/>
    <dgm:cxn modelId="{ADD258BB-E7E2-6349-8EAD-436F48F875FF}" type="presOf" srcId="{3B1579D3-7B39-4AE1-B0D2-0772B1FFFB5D}" destId="{F64EA14D-8EA7-443D-9471-33FB9C4F9225}" srcOrd="0" destOrd="0" presId="urn:microsoft.com/office/officeart/2018/2/layout/IconCircleList"/>
    <dgm:cxn modelId="{D2C0C7E8-7AEC-614C-BEA0-1606595CDB9A}" type="presOf" srcId="{CD4ECC49-59E8-4897-8268-F2B9CF36ACF9}" destId="{5E37A0F4-4325-41D0-A08A-BD7385E3BE19}" srcOrd="0" destOrd="0" presId="urn:microsoft.com/office/officeart/2018/2/layout/IconCircleList"/>
    <dgm:cxn modelId="{BA3773EB-29A0-F24E-9C34-714452396DC5}" type="presOf" srcId="{0223AA4E-BA94-134E-8672-2E4933FC1F20}" destId="{EDC25ABB-1E42-4BE6-B7AD-166FC7E6DA07}" srcOrd="0" destOrd="0" presId="urn:microsoft.com/office/officeart/2018/2/layout/IconCircleList"/>
    <dgm:cxn modelId="{34DDA7F4-605E-4AF0-B288-183AD87DE934}" srcId="{EB295648-79EE-4BC6-A89E-370075190AA9}" destId="{3B1579D3-7B39-4AE1-B0D2-0772B1FFFB5D}" srcOrd="2" destOrd="0" parTransId="{17CAE5F3-C5B3-4DC3-99C8-117273090A82}" sibTransId="{CD4ECC49-59E8-4897-8268-F2B9CF36ACF9}"/>
    <dgm:cxn modelId="{9F1AECF8-BE26-0541-8995-6C13B0B96A41}" type="presOf" srcId="{2F7F6ACB-B032-49B2-9BAF-F506D52AD7B0}" destId="{F90283F4-6F3A-45A2-BAE0-CC1C65AAA587}" srcOrd="0" destOrd="0" presId="urn:microsoft.com/office/officeart/2018/2/layout/IconCircleList"/>
    <dgm:cxn modelId="{60EC27F9-7862-4012-A044-FCFC8A1C2E10}" srcId="{EB295648-79EE-4BC6-A89E-370075190AA9}" destId="{6BF6410A-2110-453D-AEE5-6FCB9EF6438D}" srcOrd="0" destOrd="0" parTransId="{3C8F47C9-6800-4C9A-B502-212418E0D133}" sibTransId="{2F7F6ACB-B032-49B2-9BAF-F506D52AD7B0}"/>
    <dgm:cxn modelId="{43CE7E25-39F2-BF43-AD17-998DDFAB6764}" type="presParOf" srcId="{32B41632-6E9C-4C63-BC18-FC6019F4255A}" destId="{C88BAADB-2259-4636-9E66-205505EC7703}" srcOrd="0" destOrd="0" presId="urn:microsoft.com/office/officeart/2018/2/layout/IconCircleList"/>
    <dgm:cxn modelId="{B353BF99-0EC5-8145-9AE6-97209E332D5E}" type="presParOf" srcId="{C88BAADB-2259-4636-9E66-205505EC7703}" destId="{84AC2AE8-14B2-46F4-8609-20BBA423A605}" srcOrd="0" destOrd="0" presId="urn:microsoft.com/office/officeart/2018/2/layout/IconCircleList"/>
    <dgm:cxn modelId="{AEEA570C-95AC-4649-8631-B2208F75087D}" type="presParOf" srcId="{84AC2AE8-14B2-46F4-8609-20BBA423A605}" destId="{5DC866F0-7C12-4AF3-B69A-49B94609E6D2}" srcOrd="0" destOrd="0" presId="urn:microsoft.com/office/officeart/2018/2/layout/IconCircleList"/>
    <dgm:cxn modelId="{9F0ADB52-28DA-C045-8103-571A82471870}" type="presParOf" srcId="{84AC2AE8-14B2-46F4-8609-20BBA423A605}" destId="{F6B1ECF0-9DEC-4AFE-A794-307327CC3EA7}" srcOrd="1" destOrd="0" presId="urn:microsoft.com/office/officeart/2018/2/layout/IconCircleList"/>
    <dgm:cxn modelId="{E18D81AB-41BB-504E-AEE1-2E29D0765FB1}" type="presParOf" srcId="{84AC2AE8-14B2-46F4-8609-20BBA423A605}" destId="{F080A3CC-9672-4C4E-90F4-1B6FF7C8E966}" srcOrd="2" destOrd="0" presId="urn:microsoft.com/office/officeart/2018/2/layout/IconCircleList"/>
    <dgm:cxn modelId="{42DD9C88-2D0F-D445-8CF2-31205FFA6974}" type="presParOf" srcId="{84AC2AE8-14B2-46F4-8609-20BBA423A605}" destId="{D5820649-B26C-45BC-9CD8-441092052716}" srcOrd="3" destOrd="0" presId="urn:microsoft.com/office/officeart/2018/2/layout/IconCircleList"/>
    <dgm:cxn modelId="{894007BD-9A67-1748-B232-E34C6C5C24C4}" type="presParOf" srcId="{C88BAADB-2259-4636-9E66-205505EC7703}" destId="{F90283F4-6F3A-45A2-BAE0-CC1C65AAA587}" srcOrd="1" destOrd="0" presId="urn:microsoft.com/office/officeart/2018/2/layout/IconCircleList"/>
    <dgm:cxn modelId="{54CF7C33-7F58-0449-BCE8-953912291A45}" type="presParOf" srcId="{C88BAADB-2259-4636-9E66-205505EC7703}" destId="{653DFD5A-B2B3-4F4A-B604-229D105FECC0}" srcOrd="2" destOrd="0" presId="urn:microsoft.com/office/officeart/2018/2/layout/IconCircleList"/>
    <dgm:cxn modelId="{8480BC41-F1D8-BF46-B96E-7B6D926448DD}" type="presParOf" srcId="{653DFD5A-B2B3-4F4A-B604-229D105FECC0}" destId="{E564DE59-0ED6-4E94-9AB2-77A6E4E27B27}" srcOrd="0" destOrd="0" presId="urn:microsoft.com/office/officeart/2018/2/layout/IconCircleList"/>
    <dgm:cxn modelId="{76F1FEA5-E855-AD44-982B-FEB59AF1B74E}" type="presParOf" srcId="{653DFD5A-B2B3-4F4A-B604-229D105FECC0}" destId="{74385DC1-D71C-4E5C-A397-E06CE415A6B8}" srcOrd="1" destOrd="0" presId="urn:microsoft.com/office/officeart/2018/2/layout/IconCircleList"/>
    <dgm:cxn modelId="{92FAC76B-DF91-DD42-90F2-7CCF439B343D}" type="presParOf" srcId="{653DFD5A-B2B3-4F4A-B604-229D105FECC0}" destId="{C35EF70E-7D54-4DD4-BECC-D37DA6956524}" srcOrd="2" destOrd="0" presId="urn:microsoft.com/office/officeart/2018/2/layout/IconCircleList"/>
    <dgm:cxn modelId="{E1BC9F72-25CD-9C47-9EBB-E94414E55BC4}" type="presParOf" srcId="{653DFD5A-B2B3-4F4A-B604-229D105FECC0}" destId="{381450CA-D0FF-4296-8995-A3FA2B27CA30}" srcOrd="3" destOrd="0" presId="urn:microsoft.com/office/officeart/2018/2/layout/IconCircleList"/>
    <dgm:cxn modelId="{2BA272FC-5EBF-D14D-B947-31FCCDEDF982}" type="presParOf" srcId="{C88BAADB-2259-4636-9E66-205505EC7703}" destId="{858F85DF-C48F-42D1-A556-38B9B790B3BD}" srcOrd="3" destOrd="0" presId="urn:microsoft.com/office/officeart/2018/2/layout/IconCircleList"/>
    <dgm:cxn modelId="{0DDC410E-DE3C-7A44-B3AA-419DADCDE76B}" type="presParOf" srcId="{C88BAADB-2259-4636-9E66-205505EC7703}" destId="{CE4928C5-DEAC-4007-9C4D-25489A176F8F}" srcOrd="4" destOrd="0" presId="urn:microsoft.com/office/officeart/2018/2/layout/IconCircleList"/>
    <dgm:cxn modelId="{B03ED98E-3E7C-9B4D-AAA9-5DB7F45A9E20}" type="presParOf" srcId="{CE4928C5-DEAC-4007-9C4D-25489A176F8F}" destId="{46E6E527-AAB4-41CD-8865-49789B6D4DF0}" srcOrd="0" destOrd="0" presId="urn:microsoft.com/office/officeart/2018/2/layout/IconCircleList"/>
    <dgm:cxn modelId="{2990F856-9FF4-3342-9C9B-F3AD0DB30ACC}" type="presParOf" srcId="{CE4928C5-DEAC-4007-9C4D-25489A176F8F}" destId="{06FDE1B6-C82D-43DB-B440-9E61E1ABC6DC}" srcOrd="1" destOrd="0" presId="urn:microsoft.com/office/officeart/2018/2/layout/IconCircleList"/>
    <dgm:cxn modelId="{8B2746CA-4BF1-184A-AD62-980086AA9F1A}" type="presParOf" srcId="{CE4928C5-DEAC-4007-9C4D-25489A176F8F}" destId="{19674D7F-FFAB-4617-8BAF-43F8B3FA60A1}" srcOrd="2" destOrd="0" presId="urn:microsoft.com/office/officeart/2018/2/layout/IconCircleList"/>
    <dgm:cxn modelId="{3A126BAE-006A-294A-85A3-DFBA7168A8ED}" type="presParOf" srcId="{CE4928C5-DEAC-4007-9C4D-25489A176F8F}" destId="{F64EA14D-8EA7-443D-9471-33FB9C4F9225}" srcOrd="3" destOrd="0" presId="urn:microsoft.com/office/officeart/2018/2/layout/IconCircleList"/>
    <dgm:cxn modelId="{A3ACC12B-3280-014A-B348-8332AA534E6E}" type="presParOf" srcId="{C88BAADB-2259-4636-9E66-205505EC7703}" destId="{5E37A0F4-4325-41D0-A08A-BD7385E3BE19}" srcOrd="5" destOrd="0" presId="urn:microsoft.com/office/officeart/2018/2/layout/IconCircleList"/>
    <dgm:cxn modelId="{2DA94D3D-B43B-7248-8AD4-03623B57438D}" type="presParOf" srcId="{C88BAADB-2259-4636-9E66-205505EC7703}" destId="{D167B96A-C621-4826-B4D8-3663C2B5DA75}" srcOrd="6" destOrd="0" presId="urn:microsoft.com/office/officeart/2018/2/layout/IconCircleList"/>
    <dgm:cxn modelId="{4998224F-F133-6A44-A745-0140DA121D53}" type="presParOf" srcId="{D167B96A-C621-4826-B4D8-3663C2B5DA75}" destId="{A767A7A2-7384-4E0B-A75A-521903EE0EE8}" srcOrd="0" destOrd="0" presId="urn:microsoft.com/office/officeart/2018/2/layout/IconCircleList"/>
    <dgm:cxn modelId="{EB8F7B19-D520-C744-9652-DE63440DEEA8}" type="presParOf" srcId="{D167B96A-C621-4826-B4D8-3663C2B5DA75}" destId="{6814A478-D071-43CE-BE99-5E10DC3698B7}" srcOrd="1" destOrd="0" presId="urn:microsoft.com/office/officeart/2018/2/layout/IconCircleList"/>
    <dgm:cxn modelId="{51C6B767-3DBE-574A-889E-4BBC5894FFDA}" type="presParOf" srcId="{D167B96A-C621-4826-B4D8-3663C2B5DA75}" destId="{848010AD-E777-491E-BBBF-3AE39606104B}" srcOrd="2" destOrd="0" presId="urn:microsoft.com/office/officeart/2018/2/layout/IconCircleList"/>
    <dgm:cxn modelId="{89A12C64-D2CD-0D4A-A4DB-BA7FB617A6E7}" type="presParOf" srcId="{D167B96A-C621-4826-B4D8-3663C2B5DA75}" destId="{EDC25ABB-1E42-4BE6-B7AD-166FC7E6DA07}"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EB1F5E8-2D1A-472A-854C-25088A7057DB}"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A3FAC582-DFA2-4A92-A6BC-053F88589208}">
      <dgm:prSet/>
      <dgm:spPr/>
      <dgm:t>
        <a:bodyPr/>
        <a:lstStyle/>
        <a:p>
          <a:r>
            <a:rPr lang="en-US"/>
            <a:t>Board Assessments </a:t>
          </a:r>
        </a:p>
      </dgm:t>
    </dgm:pt>
    <dgm:pt modelId="{B4B32258-1AEF-4C86-8951-DADB7DBB8B2A}" type="parTrans" cxnId="{19C8C457-ED8E-473C-97E3-5C600052A203}">
      <dgm:prSet/>
      <dgm:spPr/>
      <dgm:t>
        <a:bodyPr/>
        <a:lstStyle/>
        <a:p>
          <a:endParaRPr lang="en-US"/>
        </a:p>
      </dgm:t>
    </dgm:pt>
    <dgm:pt modelId="{39A05E77-7A3C-4592-85FA-EFF48D72040F}" type="sibTrans" cxnId="{19C8C457-ED8E-473C-97E3-5C600052A203}">
      <dgm:prSet/>
      <dgm:spPr/>
      <dgm:t>
        <a:bodyPr/>
        <a:lstStyle/>
        <a:p>
          <a:endParaRPr lang="en-US"/>
        </a:p>
      </dgm:t>
    </dgm:pt>
    <dgm:pt modelId="{7FD6C95A-A74E-463F-95C6-FD0826866610}">
      <dgm:prSet/>
      <dgm:spPr/>
      <dgm:t>
        <a:bodyPr/>
        <a:lstStyle/>
        <a:p>
          <a:r>
            <a:rPr lang="en-US"/>
            <a:t>Succession Planning </a:t>
          </a:r>
        </a:p>
      </dgm:t>
    </dgm:pt>
    <dgm:pt modelId="{F1CAFD08-A820-4945-BEFF-B16181EF830E}" type="parTrans" cxnId="{12FFE848-7558-43DF-9D20-58D65E04BC4E}">
      <dgm:prSet/>
      <dgm:spPr/>
      <dgm:t>
        <a:bodyPr/>
        <a:lstStyle/>
        <a:p>
          <a:endParaRPr lang="en-US"/>
        </a:p>
      </dgm:t>
    </dgm:pt>
    <dgm:pt modelId="{FA12BE21-6E3F-43D5-B56C-20266952E732}" type="sibTrans" cxnId="{12FFE848-7558-43DF-9D20-58D65E04BC4E}">
      <dgm:prSet/>
      <dgm:spPr/>
      <dgm:t>
        <a:bodyPr/>
        <a:lstStyle/>
        <a:p>
          <a:endParaRPr lang="en-US"/>
        </a:p>
      </dgm:t>
    </dgm:pt>
    <dgm:pt modelId="{070D6043-75F1-4E5C-BAA2-3523FBE2E103}" type="pres">
      <dgm:prSet presAssocID="{6EB1F5E8-2D1A-472A-854C-25088A7057DB}" presName="root" presStyleCnt="0">
        <dgm:presLayoutVars>
          <dgm:dir/>
          <dgm:resizeHandles val="exact"/>
        </dgm:presLayoutVars>
      </dgm:prSet>
      <dgm:spPr/>
    </dgm:pt>
    <dgm:pt modelId="{830B1276-7CFF-4C41-8476-8020BFDC4E8C}" type="pres">
      <dgm:prSet presAssocID="{A3FAC582-DFA2-4A92-A6BC-053F88589208}" presName="compNode" presStyleCnt="0"/>
      <dgm:spPr/>
    </dgm:pt>
    <dgm:pt modelId="{AF92C971-615B-4FA1-A9B8-5A59205713EB}" type="pres">
      <dgm:prSet presAssocID="{A3FAC582-DFA2-4A92-A6BC-053F8858920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0BBB80F4-AE08-4975-B42E-2DAF7EA2569A}" type="pres">
      <dgm:prSet presAssocID="{A3FAC582-DFA2-4A92-A6BC-053F88589208}" presName="spaceRect" presStyleCnt="0"/>
      <dgm:spPr/>
    </dgm:pt>
    <dgm:pt modelId="{1DFB9542-6B36-4D49-B0E2-62CFC6A26C71}" type="pres">
      <dgm:prSet presAssocID="{A3FAC582-DFA2-4A92-A6BC-053F88589208}" presName="textRect" presStyleLbl="revTx" presStyleIdx="0" presStyleCnt="2">
        <dgm:presLayoutVars>
          <dgm:chMax val="1"/>
          <dgm:chPref val="1"/>
        </dgm:presLayoutVars>
      </dgm:prSet>
      <dgm:spPr/>
    </dgm:pt>
    <dgm:pt modelId="{33FD37F0-79A0-4B35-81E3-EBAD7005A018}" type="pres">
      <dgm:prSet presAssocID="{39A05E77-7A3C-4592-85FA-EFF48D72040F}" presName="sibTrans" presStyleCnt="0"/>
      <dgm:spPr/>
    </dgm:pt>
    <dgm:pt modelId="{29E4E22E-B486-48EE-AA92-0F511828780F}" type="pres">
      <dgm:prSet presAssocID="{7FD6C95A-A74E-463F-95C6-FD0826866610}" presName="compNode" presStyleCnt="0"/>
      <dgm:spPr/>
    </dgm:pt>
    <dgm:pt modelId="{DB2024BC-C45F-40EF-932F-2E58A7E80E4A}" type="pres">
      <dgm:prSet presAssocID="{7FD6C95A-A74E-463F-95C6-FD082686661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86DF6EA8-B2C0-48B4-9EF2-EE0D56E44328}" type="pres">
      <dgm:prSet presAssocID="{7FD6C95A-A74E-463F-95C6-FD0826866610}" presName="spaceRect" presStyleCnt="0"/>
      <dgm:spPr/>
    </dgm:pt>
    <dgm:pt modelId="{9B074371-C6F8-42B9-A713-2B06E37FF4A5}" type="pres">
      <dgm:prSet presAssocID="{7FD6C95A-A74E-463F-95C6-FD0826866610}" presName="textRect" presStyleLbl="revTx" presStyleIdx="1" presStyleCnt="2">
        <dgm:presLayoutVars>
          <dgm:chMax val="1"/>
          <dgm:chPref val="1"/>
        </dgm:presLayoutVars>
      </dgm:prSet>
      <dgm:spPr/>
    </dgm:pt>
  </dgm:ptLst>
  <dgm:cxnLst>
    <dgm:cxn modelId="{9FECCB10-77C3-48A2-BC5F-32477CE48341}" type="presOf" srcId="{6EB1F5E8-2D1A-472A-854C-25088A7057DB}" destId="{070D6043-75F1-4E5C-BAA2-3523FBE2E103}" srcOrd="0" destOrd="0" presId="urn:microsoft.com/office/officeart/2018/2/layout/IconLabelList"/>
    <dgm:cxn modelId="{323BA12E-66C4-488A-B721-7F088A8D1DD8}" type="presOf" srcId="{A3FAC582-DFA2-4A92-A6BC-053F88589208}" destId="{1DFB9542-6B36-4D49-B0E2-62CFC6A26C71}" srcOrd="0" destOrd="0" presId="urn:microsoft.com/office/officeart/2018/2/layout/IconLabelList"/>
    <dgm:cxn modelId="{12FFE848-7558-43DF-9D20-58D65E04BC4E}" srcId="{6EB1F5E8-2D1A-472A-854C-25088A7057DB}" destId="{7FD6C95A-A74E-463F-95C6-FD0826866610}" srcOrd="1" destOrd="0" parTransId="{F1CAFD08-A820-4945-BEFF-B16181EF830E}" sibTransId="{FA12BE21-6E3F-43D5-B56C-20266952E732}"/>
    <dgm:cxn modelId="{19C8C457-ED8E-473C-97E3-5C600052A203}" srcId="{6EB1F5E8-2D1A-472A-854C-25088A7057DB}" destId="{A3FAC582-DFA2-4A92-A6BC-053F88589208}" srcOrd="0" destOrd="0" parTransId="{B4B32258-1AEF-4C86-8951-DADB7DBB8B2A}" sibTransId="{39A05E77-7A3C-4592-85FA-EFF48D72040F}"/>
    <dgm:cxn modelId="{F97D2D85-B295-496F-AF74-95B39F38A4F2}" type="presOf" srcId="{7FD6C95A-A74E-463F-95C6-FD0826866610}" destId="{9B074371-C6F8-42B9-A713-2B06E37FF4A5}" srcOrd="0" destOrd="0" presId="urn:microsoft.com/office/officeart/2018/2/layout/IconLabelList"/>
    <dgm:cxn modelId="{7ECDAF9D-92D2-45BF-B750-59C1C284FEB4}" type="presParOf" srcId="{070D6043-75F1-4E5C-BAA2-3523FBE2E103}" destId="{830B1276-7CFF-4C41-8476-8020BFDC4E8C}" srcOrd="0" destOrd="0" presId="urn:microsoft.com/office/officeart/2018/2/layout/IconLabelList"/>
    <dgm:cxn modelId="{E4DF3FF6-543E-479B-8727-95640C5D0757}" type="presParOf" srcId="{830B1276-7CFF-4C41-8476-8020BFDC4E8C}" destId="{AF92C971-615B-4FA1-A9B8-5A59205713EB}" srcOrd="0" destOrd="0" presId="urn:microsoft.com/office/officeart/2018/2/layout/IconLabelList"/>
    <dgm:cxn modelId="{0BF3AFFD-C030-4FA9-AD38-48FC7CB05F04}" type="presParOf" srcId="{830B1276-7CFF-4C41-8476-8020BFDC4E8C}" destId="{0BBB80F4-AE08-4975-B42E-2DAF7EA2569A}" srcOrd="1" destOrd="0" presId="urn:microsoft.com/office/officeart/2018/2/layout/IconLabelList"/>
    <dgm:cxn modelId="{0B623FFD-6F27-4C5E-8590-22CF6B6A8A44}" type="presParOf" srcId="{830B1276-7CFF-4C41-8476-8020BFDC4E8C}" destId="{1DFB9542-6B36-4D49-B0E2-62CFC6A26C71}" srcOrd="2" destOrd="0" presId="urn:microsoft.com/office/officeart/2018/2/layout/IconLabelList"/>
    <dgm:cxn modelId="{4061A2B2-4196-43B3-85F4-585BA7AA0C8B}" type="presParOf" srcId="{070D6043-75F1-4E5C-BAA2-3523FBE2E103}" destId="{33FD37F0-79A0-4B35-81E3-EBAD7005A018}" srcOrd="1" destOrd="0" presId="urn:microsoft.com/office/officeart/2018/2/layout/IconLabelList"/>
    <dgm:cxn modelId="{78D27EB7-2554-462E-9A0F-444CF3EEE7F6}" type="presParOf" srcId="{070D6043-75F1-4E5C-BAA2-3523FBE2E103}" destId="{29E4E22E-B486-48EE-AA92-0F511828780F}" srcOrd="2" destOrd="0" presId="urn:microsoft.com/office/officeart/2018/2/layout/IconLabelList"/>
    <dgm:cxn modelId="{AFE31E64-FB36-481D-8990-F876D83FA556}" type="presParOf" srcId="{29E4E22E-B486-48EE-AA92-0F511828780F}" destId="{DB2024BC-C45F-40EF-932F-2E58A7E80E4A}" srcOrd="0" destOrd="0" presId="urn:microsoft.com/office/officeart/2018/2/layout/IconLabelList"/>
    <dgm:cxn modelId="{AD9E90E3-3BE2-433B-AAD3-F2F14BC87833}" type="presParOf" srcId="{29E4E22E-B486-48EE-AA92-0F511828780F}" destId="{86DF6EA8-B2C0-48B4-9EF2-EE0D56E44328}" srcOrd="1" destOrd="0" presId="urn:microsoft.com/office/officeart/2018/2/layout/IconLabelList"/>
    <dgm:cxn modelId="{1D99B96C-B142-4750-B54B-363FA72BB9EF}" type="presParOf" srcId="{29E4E22E-B486-48EE-AA92-0F511828780F}" destId="{9B074371-C6F8-42B9-A713-2B06E37FF4A5}"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E49982-6B81-4704-A54E-949B945D3F62}"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A7B9AD1-BEC2-461F-9A33-35C07F703F0A}">
      <dgm:prSet/>
      <dgm:spPr/>
      <dgm:t>
        <a:bodyPr/>
        <a:lstStyle/>
        <a:p>
          <a:pPr>
            <a:lnSpc>
              <a:spcPct val="100000"/>
            </a:lnSpc>
            <a:defRPr cap="all"/>
          </a:pPr>
          <a:r>
            <a:rPr lang="en-US" dirty="0"/>
            <a:t>194 organizations Registered </a:t>
          </a:r>
        </a:p>
      </dgm:t>
    </dgm:pt>
    <dgm:pt modelId="{2579AF03-F420-4B53-8FEC-89F52C29F505}" type="parTrans" cxnId="{7C1B3BB3-465A-4743-A85F-0C6571B58491}">
      <dgm:prSet/>
      <dgm:spPr/>
      <dgm:t>
        <a:bodyPr/>
        <a:lstStyle/>
        <a:p>
          <a:endParaRPr lang="en-US"/>
        </a:p>
      </dgm:t>
    </dgm:pt>
    <dgm:pt modelId="{7F3CA0A0-E46D-4894-95EE-E3657D686A98}" type="sibTrans" cxnId="{7C1B3BB3-465A-4743-A85F-0C6571B58491}">
      <dgm:prSet/>
      <dgm:spPr/>
      <dgm:t>
        <a:bodyPr/>
        <a:lstStyle/>
        <a:p>
          <a:endParaRPr lang="en-US"/>
        </a:p>
      </dgm:t>
    </dgm:pt>
    <dgm:pt modelId="{BEE8F063-9194-402B-8B24-3500FDC112F6}">
      <dgm:prSet/>
      <dgm:spPr/>
      <dgm:t>
        <a:bodyPr/>
        <a:lstStyle/>
        <a:p>
          <a:pPr>
            <a:lnSpc>
              <a:spcPct val="100000"/>
            </a:lnSpc>
            <a:defRPr cap="all"/>
          </a:pPr>
          <a:r>
            <a:rPr lang="en-US" dirty="0"/>
            <a:t>143 Organizations Verified</a:t>
          </a:r>
        </a:p>
      </dgm:t>
    </dgm:pt>
    <dgm:pt modelId="{6BF74385-B737-4213-9081-B653E05D55D4}" type="parTrans" cxnId="{6A37F4ED-88A5-4D6F-976B-EF4D98A1AC40}">
      <dgm:prSet/>
      <dgm:spPr/>
      <dgm:t>
        <a:bodyPr/>
        <a:lstStyle/>
        <a:p>
          <a:endParaRPr lang="en-US"/>
        </a:p>
      </dgm:t>
    </dgm:pt>
    <dgm:pt modelId="{3B35D81B-FC88-4FE0-812F-AAD4CFA1F116}" type="sibTrans" cxnId="{6A37F4ED-88A5-4D6F-976B-EF4D98A1AC40}">
      <dgm:prSet/>
      <dgm:spPr/>
      <dgm:t>
        <a:bodyPr/>
        <a:lstStyle/>
        <a:p>
          <a:endParaRPr lang="en-US"/>
        </a:p>
      </dgm:t>
    </dgm:pt>
    <dgm:pt modelId="{41BE99AD-EF40-4D00-95C7-0C53872ED226}" type="pres">
      <dgm:prSet presAssocID="{3AE49982-6B81-4704-A54E-949B945D3F62}" presName="root" presStyleCnt="0">
        <dgm:presLayoutVars>
          <dgm:dir/>
          <dgm:resizeHandles val="exact"/>
        </dgm:presLayoutVars>
      </dgm:prSet>
      <dgm:spPr/>
    </dgm:pt>
    <dgm:pt modelId="{C75C37E9-ED23-47D0-ADAA-83DF7577207B}" type="pres">
      <dgm:prSet presAssocID="{7A7B9AD1-BEC2-461F-9A33-35C07F703F0A}" presName="compNode" presStyleCnt="0"/>
      <dgm:spPr/>
    </dgm:pt>
    <dgm:pt modelId="{D5F176C5-8CB9-4A43-A639-807305BE29CD}" type="pres">
      <dgm:prSet presAssocID="{7A7B9AD1-BEC2-461F-9A33-35C07F703F0A}" presName="iconBgRect" presStyleLbl="bgShp" presStyleIdx="0" presStyleCnt="2"/>
      <dgm:spPr>
        <a:prstGeom prst="round2DiagRect">
          <a:avLst>
            <a:gd name="adj1" fmla="val 29727"/>
            <a:gd name="adj2" fmla="val 0"/>
          </a:avLst>
        </a:prstGeom>
      </dgm:spPr>
    </dgm:pt>
    <dgm:pt modelId="{194EC20A-55CE-4E86-B38E-C1FFCEC3F11E}" type="pres">
      <dgm:prSet presAssocID="{7A7B9AD1-BEC2-461F-9A33-35C07F703F0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ity"/>
        </a:ext>
      </dgm:extLst>
    </dgm:pt>
    <dgm:pt modelId="{6DF5A8B4-9ADB-470B-BC18-3AFB41608950}" type="pres">
      <dgm:prSet presAssocID="{7A7B9AD1-BEC2-461F-9A33-35C07F703F0A}" presName="spaceRect" presStyleCnt="0"/>
      <dgm:spPr/>
    </dgm:pt>
    <dgm:pt modelId="{31C3CA53-4A25-4D2E-9AE4-D69D6D00F7CE}" type="pres">
      <dgm:prSet presAssocID="{7A7B9AD1-BEC2-461F-9A33-35C07F703F0A}" presName="textRect" presStyleLbl="revTx" presStyleIdx="0" presStyleCnt="2">
        <dgm:presLayoutVars>
          <dgm:chMax val="1"/>
          <dgm:chPref val="1"/>
        </dgm:presLayoutVars>
      </dgm:prSet>
      <dgm:spPr/>
    </dgm:pt>
    <dgm:pt modelId="{1D4CADC8-F173-44C5-A50B-6761A923C990}" type="pres">
      <dgm:prSet presAssocID="{7F3CA0A0-E46D-4894-95EE-E3657D686A98}" presName="sibTrans" presStyleCnt="0"/>
      <dgm:spPr/>
    </dgm:pt>
    <dgm:pt modelId="{E12D6688-3AB7-40BE-8353-FE44CE6642DB}" type="pres">
      <dgm:prSet presAssocID="{BEE8F063-9194-402B-8B24-3500FDC112F6}" presName="compNode" presStyleCnt="0"/>
      <dgm:spPr/>
    </dgm:pt>
    <dgm:pt modelId="{EF049B68-E11E-4480-B961-1AFF5B4FB441}" type="pres">
      <dgm:prSet presAssocID="{BEE8F063-9194-402B-8B24-3500FDC112F6}" presName="iconBgRect" presStyleLbl="bgShp" presStyleIdx="1" presStyleCnt="2"/>
      <dgm:spPr>
        <a:prstGeom prst="round2DiagRect">
          <a:avLst>
            <a:gd name="adj1" fmla="val 29727"/>
            <a:gd name="adj2" fmla="val 0"/>
          </a:avLst>
        </a:prstGeom>
      </dgm:spPr>
    </dgm:pt>
    <dgm:pt modelId="{2DE6867D-56E5-4CB6-BAF5-AEDF143570A6}" type="pres">
      <dgm:prSet presAssocID="{BEE8F063-9194-402B-8B24-3500FDC112F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3B46DADF-A1B0-4E88-871C-63FCD03B6127}" type="pres">
      <dgm:prSet presAssocID="{BEE8F063-9194-402B-8B24-3500FDC112F6}" presName="spaceRect" presStyleCnt="0"/>
      <dgm:spPr/>
    </dgm:pt>
    <dgm:pt modelId="{03DC85E9-0DE0-4DEE-A0C4-561BE553A439}" type="pres">
      <dgm:prSet presAssocID="{BEE8F063-9194-402B-8B24-3500FDC112F6}" presName="textRect" presStyleLbl="revTx" presStyleIdx="1" presStyleCnt="2">
        <dgm:presLayoutVars>
          <dgm:chMax val="1"/>
          <dgm:chPref val="1"/>
        </dgm:presLayoutVars>
      </dgm:prSet>
      <dgm:spPr/>
    </dgm:pt>
  </dgm:ptLst>
  <dgm:cxnLst>
    <dgm:cxn modelId="{049EFB57-E750-914F-A44B-6E57B31D7FD4}" type="presOf" srcId="{BEE8F063-9194-402B-8B24-3500FDC112F6}" destId="{03DC85E9-0DE0-4DEE-A0C4-561BE553A439}" srcOrd="0" destOrd="0" presId="urn:microsoft.com/office/officeart/2018/5/layout/IconLeafLabelList"/>
    <dgm:cxn modelId="{A6CFD47E-1980-534C-A590-6CE20CE129E1}" type="presOf" srcId="{3AE49982-6B81-4704-A54E-949B945D3F62}" destId="{41BE99AD-EF40-4D00-95C7-0C53872ED226}" srcOrd="0" destOrd="0" presId="urn:microsoft.com/office/officeart/2018/5/layout/IconLeafLabelList"/>
    <dgm:cxn modelId="{7C1B3BB3-465A-4743-A85F-0C6571B58491}" srcId="{3AE49982-6B81-4704-A54E-949B945D3F62}" destId="{7A7B9AD1-BEC2-461F-9A33-35C07F703F0A}" srcOrd="0" destOrd="0" parTransId="{2579AF03-F420-4B53-8FEC-89F52C29F505}" sibTransId="{7F3CA0A0-E46D-4894-95EE-E3657D686A98}"/>
    <dgm:cxn modelId="{876B5FBF-47E1-844B-9250-5034AAB7BF4D}" type="presOf" srcId="{7A7B9AD1-BEC2-461F-9A33-35C07F703F0A}" destId="{31C3CA53-4A25-4D2E-9AE4-D69D6D00F7CE}" srcOrd="0" destOrd="0" presId="urn:microsoft.com/office/officeart/2018/5/layout/IconLeafLabelList"/>
    <dgm:cxn modelId="{6A37F4ED-88A5-4D6F-976B-EF4D98A1AC40}" srcId="{3AE49982-6B81-4704-A54E-949B945D3F62}" destId="{BEE8F063-9194-402B-8B24-3500FDC112F6}" srcOrd="1" destOrd="0" parTransId="{6BF74385-B737-4213-9081-B653E05D55D4}" sibTransId="{3B35D81B-FC88-4FE0-812F-AAD4CFA1F116}"/>
    <dgm:cxn modelId="{93B5D5AA-67A9-E44D-B72B-B287E43FB14C}" type="presParOf" srcId="{41BE99AD-EF40-4D00-95C7-0C53872ED226}" destId="{C75C37E9-ED23-47D0-ADAA-83DF7577207B}" srcOrd="0" destOrd="0" presId="urn:microsoft.com/office/officeart/2018/5/layout/IconLeafLabelList"/>
    <dgm:cxn modelId="{D878FF2C-F348-C249-B2AB-D80EB122B086}" type="presParOf" srcId="{C75C37E9-ED23-47D0-ADAA-83DF7577207B}" destId="{D5F176C5-8CB9-4A43-A639-807305BE29CD}" srcOrd="0" destOrd="0" presId="urn:microsoft.com/office/officeart/2018/5/layout/IconLeafLabelList"/>
    <dgm:cxn modelId="{DBE64782-9B18-D047-86CD-10B2E0BE809C}" type="presParOf" srcId="{C75C37E9-ED23-47D0-ADAA-83DF7577207B}" destId="{194EC20A-55CE-4E86-B38E-C1FFCEC3F11E}" srcOrd="1" destOrd="0" presId="urn:microsoft.com/office/officeart/2018/5/layout/IconLeafLabelList"/>
    <dgm:cxn modelId="{A5826803-35F9-C145-89C5-3E8B5CED0262}" type="presParOf" srcId="{C75C37E9-ED23-47D0-ADAA-83DF7577207B}" destId="{6DF5A8B4-9ADB-470B-BC18-3AFB41608950}" srcOrd="2" destOrd="0" presId="urn:microsoft.com/office/officeart/2018/5/layout/IconLeafLabelList"/>
    <dgm:cxn modelId="{53F7B177-9618-334B-AA93-28498F797BC5}" type="presParOf" srcId="{C75C37E9-ED23-47D0-ADAA-83DF7577207B}" destId="{31C3CA53-4A25-4D2E-9AE4-D69D6D00F7CE}" srcOrd="3" destOrd="0" presId="urn:microsoft.com/office/officeart/2018/5/layout/IconLeafLabelList"/>
    <dgm:cxn modelId="{BFFDAD3A-9D60-9C44-8E4B-AE331CB76029}" type="presParOf" srcId="{41BE99AD-EF40-4D00-95C7-0C53872ED226}" destId="{1D4CADC8-F173-44C5-A50B-6761A923C990}" srcOrd="1" destOrd="0" presId="urn:microsoft.com/office/officeart/2018/5/layout/IconLeafLabelList"/>
    <dgm:cxn modelId="{12E9CD03-D815-BB43-8E44-8CD8DC21528E}" type="presParOf" srcId="{41BE99AD-EF40-4D00-95C7-0C53872ED226}" destId="{E12D6688-3AB7-40BE-8353-FE44CE6642DB}" srcOrd="2" destOrd="0" presId="urn:microsoft.com/office/officeart/2018/5/layout/IconLeafLabelList"/>
    <dgm:cxn modelId="{B49D958E-B9DA-464D-9B03-CB8B3E9D9828}" type="presParOf" srcId="{E12D6688-3AB7-40BE-8353-FE44CE6642DB}" destId="{EF049B68-E11E-4480-B961-1AFF5B4FB441}" srcOrd="0" destOrd="0" presId="urn:microsoft.com/office/officeart/2018/5/layout/IconLeafLabelList"/>
    <dgm:cxn modelId="{3BA56D05-817B-8D41-B0DC-6A658CEDE979}" type="presParOf" srcId="{E12D6688-3AB7-40BE-8353-FE44CE6642DB}" destId="{2DE6867D-56E5-4CB6-BAF5-AEDF143570A6}" srcOrd="1" destOrd="0" presId="urn:microsoft.com/office/officeart/2018/5/layout/IconLeafLabelList"/>
    <dgm:cxn modelId="{0C31D1CC-4E97-D449-9478-760C228C18D5}" type="presParOf" srcId="{E12D6688-3AB7-40BE-8353-FE44CE6642DB}" destId="{3B46DADF-A1B0-4E88-871C-63FCD03B6127}" srcOrd="2" destOrd="0" presId="urn:microsoft.com/office/officeart/2018/5/layout/IconLeafLabelList"/>
    <dgm:cxn modelId="{A49C0A4B-A806-494B-A165-2217ADEDE424}" type="presParOf" srcId="{E12D6688-3AB7-40BE-8353-FE44CE6642DB}" destId="{03DC85E9-0DE0-4DEE-A0C4-561BE553A439}"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F860030-D228-4C23-9D4C-7A92904E66B4}"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27A451A9-80CF-49DF-9D02-A9ADC878F1A1}">
      <dgm:prSet/>
      <dgm:spPr/>
      <dgm:t>
        <a:bodyPr/>
        <a:lstStyle/>
        <a:p>
          <a:r>
            <a:rPr lang="en-US"/>
            <a:t>Major Economic Driver</a:t>
          </a:r>
        </a:p>
      </dgm:t>
    </dgm:pt>
    <dgm:pt modelId="{66AE000E-94DC-4F89-A725-C5224C84C374}" type="parTrans" cxnId="{5C217889-CDE6-4FF6-BE48-D0C742228C66}">
      <dgm:prSet/>
      <dgm:spPr/>
      <dgm:t>
        <a:bodyPr/>
        <a:lstStyle/>
        <a:p>
          <a:endParaRPr lang="en-US"/>
        </a:p>
      </dgm:t>
    </dgm:pt>
    <dgm:pt modelId="{CC38B9D5-1A6D-43D9-BB4B-741C44AF4418}" type="sibTrans" cxnId="{5C217889-CDE6-4FF6-BE48-D0C742228C66}">
      <dgm:prSet/>
      <dgm:spPr/>
      <dgm:t>
        <a:bodyPr/>
        <a:lstStyle/>
        <a:p>
          <a:endParaRPr lang="en-US"/>
        </a:p>
      </dgm:t>
    </dgm:pt>
    <dgm:pt modelId="{A2E20BB0-4EF6-4643-B1F4-06037FA16219}">
      <dgm:prSet/>
      <dgm:spPr/>
      <dgm:t>
        <a:bodyPr/>
        <a:lstStyle/>
        <a:p>
          <a:r>
            <a:rPr lang="en-US"/>
            <a:t>Major Employer</a:t>
          </a:r>
        </a:p>
      </dgm:t>
    </dgm:pt>
    <dgm:pt modelId="{33ACD835-3B97-44D4-9246-8F88C31A32CC}" type="parTrans" cxnId="{A740C2A5-1784-40F6-97F1-899F2F411CD1}">
      <dgm:prSet/>
      <dgm:spPr/>
      <dgm:t>
        <a:bodyPr/>
        <a:lstStyle/>
        <a:p>
          <a:endParaRPr lang="en-US"/>
        </a:p>
      </dgm:t>
    </dgm:pt>
    <dgm:pt modelId="{D26D2CFD-B0DE-4A0B-8639-B5E80C8BB059}" type="sibTrans" cxnId="{A740C2A5-1784-40F6-97F1-899F2F411CD1}">
      <dgm:prSet/>
      <dgm:spPr/>
      <dgm:t>
        <a:bodyPr/>
        <a:lstStyle/>
        <a:p>
          <a:endParaRPr lang="en-US"/>
        </a:p>
      </dgm:t>
    </dgm:pt>
    <dgm:pt modelId="{CBB489A7-2C0B-F54A-8DD9-9A3DC06618FA}">
      <dgm:prSet/>
      <dgm:spPr/>
      <dgm:t>
        <a:bodyPr/>
        <a:lstStyle/>
        <a:p>
          <a:r>
            <a:rPr lang="en-US" dirty="0"/>
            <a:t>Solving Major Issues</a:t>
          </a:r>
        </a:p>
      </dgm:t>
    </dgm:pt>
    <dgm:pt modelId="{2633D5F4-2D07-1B44-B34D-E521A948BE1B}" type="parTrans" cxnId="{11BDF7AE-DC96-6740-B389-BC6D3CAC6543}">
      <dgm:prSet/>
      <dgm:spPr/>
      <dgm:t>
        <a:bodyPr/>
        <a:lstStyle/>
        <a:p>
          <a:endParaRPr lang="en-US"/>
        </a:p>
      </dgm:t>
    </dgm:pt>
    <dgm:pt modelId="{F2BBBC50-7283-A544-9B64-F69DFF46C93E}" type="sibTrans" cxnId="{11BDF7AE-DC96-6740-B389-BC6D3CAC6543}">
      <dgm:prSet/>
      <dgm:spPr/>
      <dgm:t>
        <a:bodyPr/>
        <a:lstStyle/>
        <a:p>
          <a:endParaRPr lang="en-US"/>
        </a:p>
      </dgm:t>
    </dgm:pt>
    <dgm:pt modelId="{4CBAA77F-2DFF-8346-9C8D-97040863B0BE}" type="pres">
      <dgm:prSet presAssocID="{EF860030-D228-4C23-9D4C-7A92904E66B4}" presName="Name0" presStyleCnt="0">
        <dgm:presLayoutVars>
          <dgm:dir/>
          <dgm:animLvl val="lvl"/>
          <dgm:resizeHandles val="exact"/>
        </dgm:presLayoutVars>
      </dgm:prSet>
      <dgm:spPr/>
    </dgm:pt>
    <dgm:pt modelId="{B854915C-9E66-8E4D-B73E-E3C864687F54}" type="pres">
      <dgm:prSet presAssocID="{27A451A9-80CF-49DF-9D02-A9ADC878F1A1}" presName="linNode" presStyleCnt="0"/>
      <dgm:spPr/>
    </dgm:pt>
    <dgm:pt modelId="{1525F996-8D18-5E4A-82B4-912F9220C89D}" type="pres">
      <dgm:prSet presAssocID="{27A451A9-80CF-49DF-9D02-A9ADC878F1A1}" presName="parentText" presStyleLbl="node1" presStyleIdx="0" presStyleCnt="3">
        <dgm:presLayoutVars>
          <dgm:chMax val="1"/>
          <dgm:bulletEnabled val="1"/>
        </dgm:presLayoutVars>
      </dgm:prSet>
      <dgm:spPr/>
    </dgm:pt>
    <dgm:pt modelId="{2F8EE3CD-2121-2D43-8AEE-821F5C9A3AAB}" type="pres">
      <dgm:prSet presAssocID="{CC38B9D5-1A6D-43D9-BB4B-741C44AF4418}" presName="sp" presStyleCnt="0"/>
      <dgm:spPr/>
    </dgm:pt>
    <dgm:pt modelId="{14C44E27-97A0-A849-8889-CC84CFFA3033}" type="pres">
      <dgm:prSet presAssocID="{A2E20BB0-4EF6-4643-B1F4-06037FA16219}" presName="linNode" presStyleCnt="0"/>
      <dgm:spPr/>
    </dgm:pt>
    <dgm:pt modelId="{FA84DAB2-ACC7-C64D-844E-071153E29757}" type="pres">
      <dgm:prSet presAssocID="{A2E20BB0-4EF6-4643-B1F4-06037FA16219}" presName="parentText" presStyleLbl="node1" presStyleIdx="1" presStyleCnt="3">
        <dgm:presLayoutVars>
          <dgm:chMax val="1"/>
          <dgm:bulletEnabled val="1"/>
        </dgm:presLayoutVars>
      </dgm:prSet>
      <dgm:spPr/>
    </dgm:pt>
    <dgm:pt modelId="{4197304B-AD47-7541-98A2-7D6C5ECC264F}" type="pres">
      <dgm:prSet presAssocID="{D26D2CFD-B0DE-4A0B-8639-B5E80C8BB059}" presName="sp" presStyleCnt="0"/>
      <dgm:spPr/>
    </dgm:pt>
    <dgm:pt modelId="{DBDC47F4-D1C1-ED4E-9911-61EBFCA846FD}" type="pres">
      <dgm:prSet presAssocID="{CBB489A7-2C0B-F54A-8DD9-9A3DC06618FA}" presName="linNode" presStyleCnt="0"/>
      <dgm:spPr/>
    </dgm:pt>
    <dgm:pt modelId="{A54763CF-F934-D841-8C09-B8BC5CE41AF5}" type="pres">
      <dgm:prSet presAssocID="{CBB489A7-2C0B-F54A-8DD9-9A3DC06618FA}" presName="parentText" presStyleLbl="node1" presStyleIdx="2" presStyleCnt="3">
        <dgm:presLayoutVars>
          <dgm:chMax val="1"/>
          <dgm:bulletEnabled val="1"/>
        </dgm:presLayoutVars>
      </dgm:prSet>
      <dgm:spPr/>
    </dgm:pt>
  </dgm:ptLst>
  <dgm:cxnLst>
    <dgm:cxn modelId="{524ADC0D-D886-514F-B80E-735CA6C90DE3}" type="presOf" srcId="{EF860030-D228-4C23-9D4C-7A92904E66B4}" destId="{4CBAA77F-2DFF-8346-9C8D-97040863B0BE}" srcOrd="0" destOrd="0" presId="urn:microsoft.com/office/officeart/2005/8/layout/vList5"/>
    <dgm:cxn modelId="{69877427-580B-A242-A90C-571A899DF92D}" type="presOf" srcId="{A2E20BB0-4EF6-4643-B1F4-06037FA16219}" destId="{FA84DAB2-ACC7-C64D-844E-071153E29757}" srcOrd="0" destOrd="0" presId="urn:microsoft.com/office/officeart/2005/8/layout/vList5"/>
    <dgm:cxn modelId="{9B5AB747-BB74-3945-88A7-9F7C16325664}" type="presOf" srcId="{27A451A9-80CF-49DF-9D02-A9ADC878F1A1}" destId="{1525F996-8D18-5E4A-82B4-912F9220C89D}" srcOrd="0" destOrd="0" presId="urn:microsoft.com/office/officeart/2005/8/layout/vList5"/>
    <dgm:cxn modelId="{5C217889-CDE6-4FF6-BE48-D0C742228C66}" srcId="{EF860030-D228-4C23-9D4C-7A92904E66B4}" destId="{27A451A9-80CF-49DF-9D02-A9ADC878F1A1}" srcOrd="0" destOrd="0" parTransId="{66AE000E-94DC-4F89-A725-C5224C84C374}" sibTransId="{CC38B9D5-1A6D-43D9-BB4B-741C44AF4418}"/>
    <dgm:cxn modelId="{A740C2A5-1784-40F6-97F1-899F2F411CD1}" srcId="{EF860030-D228-4C23-9D4C-7A92904E66B4}" destId="{A2E20BB0-4EF6-4643-B1F4-06037FA16219}" srcOrd="1" destOrd="0" parTransId="{33ACD835-3B97-44D4-9246-8F88C31A32CC}" sibTransId="{D26D2CFD-B0DE-4A0B-8639-B5E80C8BB059}"/>
    <dgm:cxn modelId="{11BDF7AE-DC96-6740-B389-BC6D3CAC6543}" srcId="{EF860030-D228-4C23-9D4C-7A92904E66B4}" destId="{CBB489A7-2C0B-F54A-8DD9-9A3DC06618FA}" srcOrd="2" destOrd="0" parTransId="{2633D5F4-2D07-1B44-B34D-E521A948BE1B}" sibTransId="{F2BBBC50-7283-A544-9B64-F69DFF46C93E}"/>
    <dgm:cxn modelId="{16D4D6E1-75CE-7042-86A5-126F5557D723}" type="presOf" srcId="{CBB489A7-2C0B-F54A-8DD9-9A3DC06618FA}" destId="{A54763CF-F934-D841-8C09-B8BC5CE41AF5}" srcOrd="0" destOrd="0" presId="urn:microsoft.com/office/officeart/2005/8/layout/vList5"/>
    <dgm:cxn modelId="{B159EC2E-D65E-E147-B113-C070C0DA16DA}" type="presParOf" srcId="{4CBAA77F-2DFF-8346-9C8D-97040863B0BE}" destId="{B854915C-9E66-8E4D-B73E-E3C864687F54}" srcOrd="0" destOrd="0" presId="urn:microsoft.com/office/officeart/2005/8/layout/vList5"/>
    <dgm:cxn modelId="{A25964A0-DD53-5543-B350-A5313081412E}" type="presParOf" srcId="{B854915C-9E66-8E4D-B73E-E3C864687F54}" destId="{1525F996-8D18-5E4A-82B4-912F9220C89D}" srcOrd="0" destOrd="0" presId="urn:microsoft.com/office/officeart/2005/8/layout/vList5"/>
    <dgm:cxn modelId="{2BF40B7B-DE08-904C-BB3C-F9C945E3A0AB}" type="presParOf" srcId="{4CBAA77F-2DFF-8346-9C8D-97040863B0BE}" destId="{2F8EE3CD-2121-2D43-8AEE-821F5C9A3AAB}" srcOrd="1" destOrd="0" presId="urn:microsoft.com/office/officeart/2005/8/layout/vList5"/>
    <dgm:cxn modelId="{1F493D0A-B57C-1445-B29A-917A129B9421}" type="presParOf" srcId="{4CBAA77F-2DFF-8346-9C8D-97040863B0BE}" destId="{14C44E27-97A0-A849-8889-CC84CFFA3033}" srcOrd="2" destOrd="0" presId="urn:microsoft.com/office/officeart/2005/8/layout/vList5"/>
    <dgm:cxn modelId="{683D6F8D-7DAC-3B47-931B-2822A5E79F63}" type="presParOf" srcId="{14C44E27-97A0-A849-8889-CC84CFFA3033}" destId="{FA84DAB2-ACC7-C64D-844E-071153E29757}" srcOrd="0" destOrd="0" presId="urn:microsoft.com/office/officeart/2005/8/layout/vList5"/>
    <dgm:cxn modelId="{7126E53D-013F-014B-8386-B2FB63941502}" type="presParOf" srcId="{4CBAA77F-2DFF-8346-9C8D-97040863B0BE}" destId="{4197304B-AD47-7541-98A2-7D6C5ECC264F}" srcOrd="3" destOrd="0" presId="urn:microsoft.com/office/officeart/2005/8/layout/vList5"/>
    <dgm:cxn modelId="{E67CCBDE-F9B0-194A-8C2B-D299E3B5A02B}" type="presParOf" srcId="{4CBAA77F-2DFF-8346-9C8D-97040863B0BE}" destId="{DBDC47F4-D1C1-ED4E-9911-61EBFCA846FD}" srcOrd="4" destOrd="0" presId="urn:microsoft.com/office/officeart/2005/8/layout/vList5"/>
    <dgm:cxn modelId="{05E7C28D-5BA6-6340-B7E0-0D5149AB01D3}" type="presParOf" srcId="{DBDC47F4-D1C1-ED4E-9911-61EBFCA846FD}" destId="{A54763CF-F934-D841-8C09-B8BC5CE41AF5}"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60AF9B3-126B-4904-9C06-C95B0B117FF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6C857A6-3A1A-4D50-87D2-AD173E78D240}">
      <dgm:prSet/>
      <dgm:spPr/>
      <dgm:t>
        <a:bodyPr/>
        <a:lstStyle/>
        <a:p>
          <a:r>
            <a:rPr lang="en-US" dirty="0"/>
            <a:t>The Philanthropy Hub re-verification begins on November 1</a:t>
          </a:r>
        </a:p>
      </dgm:t>
    </dgm:pt>
    <dgm:pt modelId="{364E1801-4232-44E2-9E3B-AB3C2AD77A3A}" type="parTrans" cxnId="{20F1F6A8-EC01-4456-A268-142A7CAE8415}">
      <dgm:prSet/>
      <dgm:spPr/>
      <dgm:t>
        <a:bodyPr/>
        <a:lstStyle/>
        <a:p>
          <a:endParaRPr lang="en-US"/>
        </a:p>
      </dgm:t>
    </dgm:pt>
    <dgm:pt modelId="{EB2D0D62-6DF1-4D4C-8DC7-82F5F4EEA510}" type="sibTrans" cxnId="{20F1F6A8-EC01-4456-A268-142A7CAE8415}">
      <dgm:prSet/>
      <dgm:spPr/>
      <dgm:t>
        <a:bodyPr/>
        <a:lstStyle/>
        <a:p>
          <a:endParaRPr lang="en-US"/>
        </a:p>
      </dgm:t>
    </dgm:pt>
    <dgm:pt modelId="{A5B6029E-272B-4451-8485-391D0694DAB4}">
      <dgm:prSet/>
      <dgm:spPr/>
      <dgm:t>
        <a:bodyPr/>
        <a:lstStyle/>
        <a:p>
          <a:r>
            <a:rPr lang="en-US" dirty="0"/>
            <a:t>Look for new fields- </a:t>
          </a:r>
          <a:r>
            <a:rPr lang="en-US" dirty="0" err="1"/>
            <a:t>ie</a:t>
          </a:r>
          <a:r>
            <a:rPr lang="en-US" dirty="0"/>
            <a:t>. planned giving, financial fields </a:t>
          </a:r>
        </a:p>
      </dgm:t>
    </dgm:pt>
    <dgm:pt modelId="{0959CA63-565E-486B-810D-16A6970055A7}" type="parTrans" cxnId="{1203C3E9-EE9E-45C7-91F1-A5051F6596A2}">
      <dgm:prSet/>
      <dgm:spPr/>
      <dgm:t>
        <a:bodyPr/>
        <a:lstStyle/>
        <a:p>
          <a:endParaRPr lang="en-US"/>
        </a:p>
      </dgm:t>
    </dgm:pt>
    <dgm:pt modelId="{9DC1ED52-CFC5-4E95-A155-092ACAE2012D}" type="sibTrans" cxnId="{1203C3E9-EE9E-45C7-91F1-A5051F6596A2}">
      <dgm:prSet/>
      <dgm:spPr/>
      <dgm:t>
        <a:bodyPr/>
        <a:lstStyle/>
        <a:p>
          <a:endParaRPr lang="en-US"/>
        </a:p>
      </dgm:t>
    </dgm:pt>
    <dgm:pt modelId="{2D6C421D-8341-491A-BF0D-4F5C0378CB0B}">
      <dgm:prSet/>
      <dgm:spPr/>
      <dgm:t>
        <a:bodyPr/>
        <a:lstStyle/>
        <a:p>
          <a:r>
            <a:rPr lang="en-US"/>
            <a:t>Transfer of Wealth board presentations </a:t>
          </a:r>
        </a:p>
      </dgm:t>
    </dgm:pt>
    <dgm:pt modelId="{AB038A5E-D67B-4183-BF84-54DBDF618AF1}" type="parTrans" cxnId="{D25214E3-7A1F-4B54-A52E-920824842BEC}">
      <dgm:prSet/>
      <dgm:spPr/>
      <dgm:t>
        <a:bodyPr/>
        <a:lstStyle/>
        <a:p>
          <a:endParaRPr lang="en-US"/>
        </a:p>
      </dgm:t>
    </dgm:pt>
    <dgm:pt modelId="{4956FD36-1EDB-4541-AFE9-E75A7A04863F}" type="sibTrans" cxnId="{D25214E3-7A1F-4B54-A52E-920824842BEC}">
      <dgm:prSet/>
      <dgm:spPr/>
      <dgm:t>
        <a:bodyPr/>
        <a:lstStyle/>
        <a:p>
          <a:endParaRPr lang="en-US"/>
        </a:p>
      </dgm:t>
    </dgm:pt>
    <dgm:pt modelId="{050DEA69-E997-455E-B51F-36A7E38DA1C7}">
      <dgm:prSet/>
      <dgm:spPr/>
      <dgm:t>
        <a:bodyPr/>
        <a:lstStyle/>
        <a:p>
          <a:r>
            <a:rPr lang="en-US" dirty="0"/>
            <a:t>Center for Nonprofit Excellence 2024 trainings based on findings </a:t>
          </a:r>
        </a:p>
      </dgm:t>
    </dgm:pt>
    <dgm:pt modelId="{D456A0BB-A451-4E51-BBB7-934ACAFC255E}" type="parTrans" cxnId="{63BD44E1-EDC2-4B85-9497-D3D81A1F27A0}">
      <dgm:prSet/>
      <dgm:spPr/>
      <dgm:t>
        <a:bodyPr/>
        <a:lstStyle/>
        <a:p>
          <a:endParaRPr lang="en-US"/>
        </a:p>
      </dgm:t>
    </dgm:pt>
    <dgm:pt modelId="{906B4CED-1DC3-4CD1-AD7B-7101B2991F61}" type="sibTrans" cxnId="{63BD44E1-EDC2-4B85-9497-D3D81A1F27A0}">
      <dgm:prSet/>
      <dgm:spPr/>
      <dgm:t>
        <a:bodyPr/>
        <a:lstStyle/>
        <a:p>
          <a:endParaRPr lang="en-US"/>
        </a:p>
      </dgm:t>
    </dgm:pt>
    <dgm:pt modelId="{EDE5E0C6-6E99-3248-8F4F-77243EC4A459}" type="pres">
      <dgm:prSet presAssocID="{A60AF9B3-126B-4904-9C06-C95B0B117FFE}" presName="linear" presStyleCnt="0">
        <dgm:presLayoutVars>
          <dgm:animLvl val="lvl"/>
          <dgm:resizeHandles val="exact"/>
        </dgm:presLayoutVars>
      </dgm:prSet>
      <dgm:spPr/>
    </dgm:pt>
    <dgm:pt modelId="{96986145-EC14-134F-B1C1-91CF23ADE0F7}" type="pres">
      <dgm:prSet presAssocID="{56C857A6-3A1A-4D50-87D2-AD173E78D240}" presName="parentText" presStyleLbl="node1" presStyleIdx="0" presStyleCnt="4">
        <dgm:presLayoutVars>
          <dgm:chMax val="0"/>
          <dgm:bulletEnabled val="1"/>
        </dgm:presLayoutVars>
      </dgm:prSet>
      <dgm:spPr/>
    </dgm:pt>
    <dgm:pt modelId="{D44767C0-4656-5E4B-8618-21774665D251}" type="pres">
      <dgm:prSet presAssocID="{EB2D0D62-6DF1-4D4C-8DC7-82F5F4EEA510}" presName="spacer" presStyleCnt="0"/>
      <dgm:spPr/>
    </dgm:pt>
    <dgm:pt modelId="{85B5A5CC-F3CB-1447-A2A4-B49A62CF3B6A}" type="pres">
      <dgm:prSet presAssocID="{A5B6029E-272B-4451-8485-391D0694DAB4}" presName="parentText" presStyleLbl="node1" presStyleIdx="1" presStyleCnt="4">
        <dgm:presLayoutVars>
          <dgm:chMax val="0"/>
          <dgm:bulletEnabled val="1"/>
        </dgm:presLayoutVars>
      </dgm:prSet>
      <dgm:spPr/>
    </dgm:pt>
    <dgm:pt modelId="{2881189A-82EC-6F4C-AEB4-BE69A6C07AFA}" type="pres">
      <dgm:prSet presAssocID="{9DC1ED52-CFC5-4E95-A155-092ACAE2012D}" presName="spacer" presStyleCnt="0"/>
      <dgm:spPr/>
    </dgm:pt>
    <dgm:pt modelId="{09785F2F-F681-6445-A9E1-A524CBEBD45C}" type="pres">
      <dgm:prSet presAssocID="{2D6C421D-8341-491A-BF0D-4F5C0378CB0B}" presName="parentText" presStyleLbl="node1" presStyleIdx="2" presStyleCnt="4">
        <dgm:presLayoutVars>
          <dgm:chMax val="0"/>
          <dgm:bulletEnabled val="1"/>
        </dgm:presLayoutVars>
      </dgm:prSet>
      <dgm:spPr/>
    </dgm:pt>
    <dgm:pt modelId="{300CF76E-44CB-6F42-A466-AD034858359F}" type="pres">
      <dgm:prSet presAssocID="{4956FD36-1EDB-4541-AFE9-E75A7A04863F}" presName="spacer" presStyleCnt="0"/>
      <dgm:spPr/>
    </dgm:pt>
    <dgm:pt modelId="{EB8DA1BE-55F8-3D43-BF2F-5B766214618B}" type="pres">
      <dgm:prSet presAssocID="{050DEA69-E997-455E-B51F-36A7E38DA1C7}" presName="parentText" presStyleLbl="node1" presStyleIdx="3" presStyleCnt="4">
        <dgm:presLayoutVars>
          <dgm:chMax val="0"/>
          <dgm:bulletEnabled val="1"/>
        </dgm:presLayoutVars>
      </dgm:prSet>
      <dgm:spPr/>
    </dgm:pt>
  </dgm:ptLst>
  <dgm:cxnLst>
    <dgm:cxn modelId="{6981B225-90CF-EA43-85C4-6E89EE885B1A}" type="presOf" srcId="{050DEA69-E997-455E-B51F-36A7E38DA1C7}" destId="{EB8DA1BE-55F8-3D43-BF2F-5B766214618B}" srcOrd="0" destOrd="0" presId="urn:microsoft.com/office/officeart/2005/8/layout/vList2"/>
    <dgm:cxn modelId="{15DFAC3A-65B9-B94E-B2CA-5E6183D4E9EB}" type="presOf" srcId="{A5B6029E-272B-4451-8485-391D0694DAB4}" destId="{85B5A5CC-F3CB-1447-A2A4-B49A62CF3B6A}" srcOrd="0" destOrd="0" presId="urn:microsoft.com/office/officeart/2005/8/layout/vList2"/>
    <dgm:cxn modelId="{39B82E3F-9245-4D4F-81CD-5677C4B0F28C}" type="presOf" srcId="{2D6C421D-8341-491A-BF0D-4F5C0378CB0B}" destId="{09785F2F-F681-6445-A9E1-A524CBEBD45C}" srcOrd="0" destOrd="0" presId="urn:microsoft.com/office/officeart/2005/8/layout/vList2"/>
    <dgm:cxn modelId="{A7FEA949-5E3E-4D41-BD78-87471718F4FD}" type="presOf" srcId="{56C857A6-3A1A-4D50-87D2-AD173E78D240}" destId="{96986145-EC14-134F-B1C1-91CF23ADE0F7}" srcOrd="0" destOrd="0" presId="urn:microsoft.com/office/officeart/2005/8/layout/vList2"/>
    <dgm:cxn modelId="{8C5D1688-8820-4E49-AF6F-7B39BDF5A3D5}" type="presOf" srcId="{A60AF9B3-126B-4904-9C06-C95B0B117FFE}" destId="{EDE5E0C6-6E99-3248-8F4F-77243EC4A459}" srcOrd="0" destOrd="0" presId="urn:microsoft.com/office/officeart/2005/8/layout/vList2"/>
    <dgm:cxn modelId="{20F1F6A8-EC01-4456-A268-142A7CAE8415}" srcId="{A60AF9B3-126B-4904-9C06-C95B0B117FFE}" destId="{56C857A6-3A1A-4D50-87D2-AD173E78D240}" srcOrd="0" destOrd="0" parTransId="{364E1801-4232-44E2-9E3B-AB3C2AD77A3A}" sibTransId="{EB2D0D62-6DF1-4D4C-8DC7-82F5F4EEA510}"/>
    <dgm:cxn modelId="{63BD44E1-EDC2-4B85-9497-D3D81A1F27A0}" srcId="{A60AF9B3-126B-4904-9C06-C95B0B117FFE}" destId="{050DEA69-E997-455E-B51F-36A7E38DA1C7}" srcOrd="3" destOrd="0" parTransId="{D456A0BB-A451-4E51-BBB7-934ACAFC255E}" sibTransId="{906B4CED-1DC3-4CD1-AD7B-7101B2991F61}"/>
    <dgm:cxn modelId="{D25214E3-7A1F-4B54-A52E-920824842BEC}" srcId="{A60AF9B3-126B-4904-9C06-C95B0B117FFE}" destId="{2D6C421D-8341-491A-BF0D-4F5C0378CB0B}" srcOrd="2" destOrd="0" parTransId="{AB038A5E-D67B-4183-BF84-54DBDF618AF1}" sibTransId="{4956FD36-1EDB-4541-AFE9-E75A7A04863F}"/>
    <dgm:cxn modelId="{1203C3E9-EE9E-45C7-91F1-A5051F6596A2}" srcId="{A60AF9B3-126B-4904-9C06-C95B0B117FFE}" destId="{A5B6029E-272B-4451-8485-391D0694DAB4}" srcOrd="1" destOrd="0" parTransId="{0959CA63-565E-486B-810D-16A6970055A7}" sibTransId="{9DC1ED52-CFC5-4E95-A155-092ACAE2012D}"/>
    <dgm:cxn modelId="{AFF269F0-2927-8B48-9AA9-4BEC191E264D}" type="presParOf" srcId="{EDE5E0C6-6E99-3248-8F4F-77243EC4A459}" destId="{96986145-EC14-134F-B1C1-91CF23ADE0F7}" srcOrd="0" destOrd="0" presId="urn:microsoft.com/office/officeart/2005/8/layout/vList2"/>
    <dgm:cxn modelId="{82670309-8066-394C-ABA9-9B60FD2E5785}" type="presParOf" srcId="{EDE5E0C6-6E99-3248-8F4F-77243EC4A459}" destId="{D44767C0-4656-5E4B-8618-21774665D251}" srcOrd="1" destOrd="0" presId="urn:microsoft.com/office/officeart/2005/8/layout/vList2"/>
    <dgm:cxn modelId="{B519D084-32CE-EE47-9531-BBCD9DEF9A22}" type="presParOf" srcId="{EDE5E0C6-6E99-3248-8F4F-77243EC4A459}" destId="{85B5A5CC-F3CB-1447-A2A4-B49A62CF3B6A}" srcOrd="2" destOrd="0" presId="urn:microsoft.com/office/officeart/2005/8/layout/vList2"/>
    <dgm:cxn modelId="{826BC0EA-D188-A54E-8259-886C29A0D164}" type="presParOf" srcId="{EDE5E0C6-6E99-3248-8F4F-77243EC4A459}" destId="{2881189A-82EC-6F4C-AEB4-BE69A6C07AFA}" srcOrd="3" destOrd="0" presId="urn:microsoft.com/office/officeart/2005/8/layout/vList2"/>
    <dgm:cxn modelId="{1A3843F7-9608-6B42-B9CA-A0564E3E3E1D}" type="presParOf" srcId="{EDE5E0C6-6E99-3248-8F4F-77243EC4A459}" destId="{09785F2F-F681-6445-A9E1-A524CBEBD45C}" srcOrd="4" destOrd="0" presId="urn:microsoft.com/office/officeart/2005/8/layout/vList2"/>
    <dgm:cxn modelId="{83AD9B6C-2E8D-A74C-839D-82ECDDE0B3C0}" type="presParOf" srcId="{EDE5E0C6-6E99-3248-8F4F-77243EC4A459}" destId="{300CF76E-44CB-6F42-A466-AD034858359F}" srcOrd="5" destOrd="0" presId="urn:microsoft.com/office/officeart/2005/8/layout/vList2"/>
    <dgm:cxn modelId="{272D1AD3-2C0A-9048-842A-4BDD646F0745}" type="presParOf" srcId="{EDE5E0C6-6E99-3248-8F4F-77243EC4A459}" destId="{EB8DA1BE-55F8-3D43-BF2F-5B766214618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B832AA3-2C90-4A5F-9FCC-A75EC72BEB23}"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420E273A-7EC9-4CCB-AB8B-6A763645FFC9}">
      <dgm:prSet/>
      <dgm:spPr/>
      <dgm:t>
        <a:bodyPr/>
        <a:lstStyle/>
        <a:p>
          <a:r>
            <a:rPr lang="en-US"/>
            <a:t>The Philanthropy Hub</a:t>
          </a:r>
        </a:p>
      </dgm:t>
    </dgm:pt>
    <dgm:pt modelId="{B0684CBF-788B-4013-AE78-123F1D70DE05}" type="parTrans" cxnId="{16BF48EE-0F2A-4DCC-9DF5-B7750E5AE9BD}">
      <dgm:prSet/>
      <dgm:spPr/>
      <dgm:t>
        <a:bodyPr/>
        <a:lstStyle/>
        <a:p>
          <a:endParaRPr lang="en-US"/>
        </a:p>
      </dgm:t>
    </dgm:pt>
    <dgm:pt modelId="{0CDF9866-1DFD-46EA-BCC9-C521A964ED86}" type="sibTrans" cxnId="{16BF48EE-0F2A-4DCC-9DF5-B7750E5AE9BD}">
      <dgm:prSet/>
      <dgm:spPr/>
      <dgm:t>
        <a:bodyPr/>
        <a:lstStyle/>
        <a:p>
          <a:endParaRPr lang="en-US"/>
        </a:p>
      </dgm:t>
    </dgm:pt>
    <dgm:pt modelId="{F2A36E49-917D-4EC2-BBD4-837CB52573D6}">
      <dgm:prSet/>
      <dgm:spPr/>
      <dgm:t>
        <a:bodyPr/>
        <a:lstStyle/>
        <a:p>
          <a:r>
            <a:rPr lang="en-US"/>
            <a:t>Data USA</a:t>
          </a:r>
        </a:p>
      </dgm:t>
    </dgm:pt>
    <dgm:pt modelId="{061E4527-6CBE-42AE-95B0-E09A48BB9136}" type="parTrans" cxnId="{D0D1F0ED-212E-4514-8F24-34C914659B38}">
      <dgm:prSet/>
      <dgm:spPr/>
      <dgm:t>
        <a:bodyPr/>
        <a:lstStyle/>
        <a:p>
          <a:endParaRPr lang="en-US"/>
        </a:p>
      </dgm:t>
    </dgm:pt>
    <dgm:pt modelId="{38B3724E-AE97-42E2-A675-3BA1F5AA8017}" type="sibTrans" cxnId="{D0D1F0ED-212E-4514-8F24-34C914659B38}">
      <dgm:prSet/>
      <dgm:spPr/>
      <dgm:t>
        <a:bodyPr/>
        <a:lstStyle/>
        <a:p>
          <a:endParaRPr lang="en-US"/>
        </a:p>
      </dgm:t>
    </dgm:pt>
    <dgm:pt modelId="{AB1359A9-1002-4F2F-8647-0000AE81C642}">
      <dgm:prSet/>
      <dgm:spPr/>
      <dgm:t>
        <a:bodyPr/>
        <a:lstStyle/>
        <a:p>
          <a:r>
            <a:rPr lang="en-US" dirty="0"/>
            <a:t>Center for Nonprofit Excellence </a:t>
          </a:r>
        </a:p>
      </dgm:t>
    </dgm:pt>
    <dgm:pt modelId="{3BC0F830-0E1F-4D71-96B0-2217230F6A42}" type="parTrans" cxnId="{34449C0B-1886-412D-94C8-82823C9743D3}">
      <dgm:prSet/>
      <dgm:spPr/>
      <dgm:t>
        <a:bodyPr/>
        <a:lstStyle/>
        <a:p>
          <a:endParaRPr lang="en-US"/>
        </a:p>
      </dgm:t>
    </dgm:pt>
    <dgm:pt modelId="{2662CBD5-805D-42F8-9CDC-65116B3BEA7C}" type="sibTrans" cxnId="{34449C0B-1886-412D-94C8-82823C9743D3}">
      <dgm:prSet/>
      <dgm:spPr/>
      <dgm:t>
        <a:bodyPr/>
        <a:lstStyle/>
        <a:p>
          <a:endParaRPr lang="en-US"/>
        </a:p>
      </dgm:t>
    </dgm:pt>
    <dgm:pt modelId="{B53E468A-6B49-4677-AF71-4031EED8A34C}">
      <dgm:prSet/>
      <dgm:spPr/>
      <dgm:t>
        <a:bodyPr/>
        <a:lstStyle/>
        <a:p>
          <a:r>
            <a:rPr lang="en-US"/>
            <a:t>Tax Exempt World</a:t>
          </a:r>
        </a:p>
      </dgm:t>
    </dgm:pt>
    <dgm:pt modelId="{85E709FE-49F2-4D17-954A-3E9C890D5142}" type="parTrans" cxnId="{2AA5288C-DA26-4679-9D22-18CF297B7CAC}">
      <dgm:prSet/>
      <dgm:spPr/>
      <dgm:t>
        <a:bodyPr/>
        <a:lstStyle/>
        <a:p>
          <a:endParaRPr lang="en-US"/>
        </a:p>
      </dgm:t>
    </dgm:pt>
    <dgm:pt modelId="{6B609048-A170-475D-80E6-C118FA159E98}" type="sibTrans" cxnId="{2AA5288C-DA26-4679-9D22-18CF297B7CAC}">
      <dgm:prSet/>
      <dgm:spPr/>
      <dgm:t>
        <a:bodyPr/>
        <a:lstStyle/>
        <a:p>
          <a:endParaRPr lang="en-US"/>
        </a:p>
      </dgm:t>
    </dgm:pt>
    <dgm:pt modelId="{928797BC-20A5-144C-BC83-170668CE8963}">
      <dgm:prSet/>
      <dgm:spPr/>
      <dgm:t>
        <a:bodyPr/>
        <a:lstStyle/>
        <a:p>
          <a:r>
            <a:rPr lang="en-US" dirty="0" err="1"/>
            <a:t>Salary.com</a:t>
          </a:r>
          <a:endParaRPr lang="en-US" dirty="0"/>
        </a:p>
      </dgm:t>
    </dgm:pt>
    <dgm:pt modelId="{5A653295-5054-BB4C-8E4D-161334DE41EC}" type="parTrans" cxnId="{4D940E8E-6E80-EA46-B9DA-45413FF2B291}">
      <dgm:prSet/>
      <dgm:spPr/>
      <dgm:t>
        <a:bodyPr/>
        <a:lstStyle/>
        <a:p>
          <a:endParaRPr lang="en-US"/>
        </a:p>
      </dgm:t>
    </dgm:pt>
    <dgm:pt modelId="{3404A154-823A-4048-AD07-24868C89BABE}" type="sibTrans" cxnId="{4D940E8E-6E80-EA46-B9DA-45413FF2B291}">
      <dgm:prSet/>
      <dgm:spPr/>
      <dgm:t>
        <a:bodyPr/>
        <a:lstStyle/>
        <a:p>
          <a:endParaRPr lang="en-US"/>
        </a:p>
      </dgm:t>
    </dgm:pt>
    <dgm:pt modelId="{DF810F7D-B2E9-2B4F-A3E3-5F2564AFA388}">
      <dgm:prSet/>
      <dgm:spPr/>
      <dgm:t>
        <a:bodyPr/>
        <a:lstStyle/>
        <a:p>
          <a:r>
            <a:rPr lang="en-US" dirty="0"/>
            <a:t>Giving USA</a:t>
          </a:r>
        </a:p>
      </dgm:t>
    </dgm:pt>
    <dgm:pt modelId="{B3DACD76-FFF6-1B48-8955-613C797E98F8}" type="parTrans" cxnId="{B48C773A-7664-3741-ACBA-04CE7ECF0DA5}">
      <dgm:prSet/>
      <dgm:spPr/>
      <dgm:t>
        <a:bodyPr/>
        <a:lstStyle/>
        <a:p>
          <a:endParaRPr lang="en-US"/>
        </a:p>
      </dgm:t>
    </dgm:pt>
    <dgm:pt modelId="{6DB8BEA5-F4DF-D74F-A556-24E6A54791BF}" type="sibTrans" cxnId="{B48C773A-7664-3741-ACBA-04CE7ECF0DA5}">
      <dgm:prSet/>
      <dgm:spPr/>
      <dgm:t>
        <a:bodyPr/>
        <a:lstStyle/>
        <a:p>
          <a:endParaRPr lang="en-US"/>
        </a:p>
      </dgm:t>
    </dgm:pt>
    <dgm:pt modelId="{30251948-22AC-D643-9CC0-0FA3408138E8}" type="pres">
      <dgm:prSet presAssocID="{DB832AA3-2C90-4A5F-9FCC-A75EC72BEB23}" presName="vert0" presStyleCnt="0">
        <dgm:presLayoutVars>
          <dgm:dir/>
          <dgm:animOne val="branch"/>
          <dgm:animLvl val="lvl"/>
        </dgm:presLayoutVars>
      </dgm:prSet>
      <dgm:spPr/>
    </dgm:pt>
    <dgm:pt modelId="{E81AE0AB-C3B9-1D41-8FFB-75EEA8231680}" type="pres">
      <dgm:prSet presAssocID="{420E273A-7EC9-4CCB-AB8B-6A763645FFC9}" presName="thickLine" presStyleLbl="alignNode1" presStyleIdx="0" presStyleCnt="6"/>
      <dgm:spPr/>
    </dgm:pt>
    <dgm:pt modelId="{91828AF6-1992-2D40-9E3F-FA66D8C93C74}" type="pres">
      <dgm:prSet presAssocID="{420E273A-7EC9-4CCB-AB8B-6A763645FFC9}" presName="horz1" presStyleCnt="0"/>
      <dgm:spPr/>
    </dgm:pt>
    <dgm:pt modelId="{6DB85AB0-F52B-7D4C-BA8D-485C3B7815F1}" type="pres">
      <dgm:prSet presAssocID="{420E273A-7EC9-4CCB-AB8B-6A763645FFC9}" presName="tx1" presStyleLbl="revTx" presStyleIdx="0" presStyleCnt="6"/>
      <dgm:spPr/>
    </dgm:pt>
    <dgm:pt modelId="{96F54D7A-109B-1C43-8BE9-3CAFCC2451BC}" type="pres">
      <dgm:prSet presAssocID="{420E273A-7EC9-4CCB-AB8B-6A763645FFC9}" presName="vert1" presStyleCnt="0"/>
      <dgm:spPr/>
    </dgm:pt>
    <dgm:pt modelId="{AB981160-6EE5-F54E-BA03-9B9625303BF8}" type="pres">
      <dgm:prSet presAssocID="{F2A36E49-917D-4EC2-BBD4-837CB52573D6}" presName="thickLine" presStyleLbl="alignNode1" presStyleIdx="1" presStyleCnt="6"/>
      <dgm:spPr/>
    </dgm:pt>
    <dgm:pt modelId="{DF132A6F-3DDA-124F-B704-14933A96DF6B}" type="pres">
      <dgm:prSet presAssocID="{F2A36E49-917D-4EC2-BBD4-837CB52573D6}" presName="horz1" presStyleCnt="0"/>
      <dgm:spPr/>
    </dgm:pt>
    <dgm:pt modelId="{71827A28-EF64-CE4C-937A-1DB771B47204}" type="pres">
      <dgm:prSet presAssocID="{F2A36E49-917D-4EC2-BBD4-837CB52573D6}" presName="tx1" presStyleLbl="revTx" presStyleIdx="1" presStyleCnt="6"/>
      <dgm:spPr/>
    </dgm:pt>
    <dgm:pt modelId="{4F61AAFE-A55E-4F4F-8EF9-646B3B1545A4}" type="pres">
      <dgm:prSet presAssocID="{F2A36E49-917D-4EC2-BBD4-837CB52573D6}" presName="vert1" presStyleCnt="0"/>
      <dgm:spPr/>
    </dgm:pt>
    <dgm:pt modelId="{53FB1DA9-9C45-7942-A206-88EFD2B91C4F}" type="pres">
      <dgm:prSet presAssocID="{AB1359A9-1002-4F2F-8647-0000AE81C642}" presName="thickLine" presStyleLbl="alignNode1" presStyleIdx="2" presStyleCnt="6"/>
      <dgm:spPr/>
    </dgm:pt>
    <dgm:pt modelId="{C4FC75DE-4961-4D44-8F05-08505BEB63AA}" type="pres">
      <dgm:prSet presAssocID="{AB1359A9-1002-4F2F-8647-0000AE81C642}" presName="horz1" presStyleCnt="0"/>
      <dgm:spPr/>
    </dgm:pt>
    <dgm:pt modelId="{D7F3C75D-C72B-B745-B1AB-192EEBD98E00}" type="pres">
      <dgm:prSet presAssocID="{AB1359A9-1002-4F2F-8647-0000AE81C642}" presName="tx1" presStyleLbl="revTx" presStyleIdx="2" presStyleCnt="6"/>
      <dgm:spPr/>
    </dgm:pt>
    <dgm:pt modelId="{DEEEE3A6-1675-894E-914D-B1541A42242E}" type="pres">
      <dgm:prSet presAssocID="{AB1359A9-1002-4F2F-8647-0000AE81C642}" presName="vert1" presStyleCnt="0"/>
      <dgm:spPr/>
    </dgm:pt>
    <dgm:pt modelId="{BF9143C0-44A8-2142-B2B4-E82A7BA01E56}" type="pres">
      <dgm:prSet presAssocID="{B53E468A-6B49-4677-AF71-4031EED8A34C}" presName="thickLine" presStyleLbl="alignNode1" presStyleIdx="3" presStyleCnt="6"/>
      <dgm:spPr/>
    </dgm:pt>
    <dgm:pt modelId="{C26FD48A-C440-774E-9A43-7C9D9750C493}" type="pres">
      <dgm:prSet presAssocID="{B53E468A-6B49-4677-AF71-4031EED8A34C}" presName="horz1" presStyleCnt="0"/>
      <dgm:spPr/>
    </dgm:pt>
    <dgm:pt modelId="{84AE8AD5-E21A-DE4D-A3D2-9BCECB50CC1F}" type="pres">
      <dgm:prSet presAssocID="{B53E468A-6B49-4677-AF71-4031EED8A34C}" presName="tx1" presStyleLbl="revTx" presStyleIdx="3" presStyleCnt="6"/>
      <dgm:spPr/>
    </dgm:pt>
    <dgm:pt modelId="{07E8FA12-3614-154F-B639-B84D66F8B182}" type="pres">
      <dgm:prSet presAssocID="{B53E468A-6B49-4677-AF71-4031EED8A34C}" presName="vert1" presStyleCnt="0"/>
      <dgm:spPr/>
    </dgm:pt>
    <dgm:pt modelId="{1260A921-5729-CA40-945A-4FD07988355C}" type="pres">
      <dgm:prSet presAssocID="{928797BC-20A5-144C-BC83-170668CE8963}" presName="thickLine" presStyleLbl="alignNode1" presStyleIdx="4" presStyleCnt="6"/>
      <dgm:spPr/>
    </dgm:pt>
    <dgm:pt modelId="{CBA4425C-BF74-4E41-99D1-7D2FDECF1093}" type="pres">
      <dgm:prSet presAssocID="{928797BC-20A5-144C-BC83-170668CE8963}" presName="horz1" presStyleCnt="0"/>
      <dgm:spPr/>
    </dgm:pt>
    <dgm:pt modelId="{51EC18FF-F387-6D4F-BCB8-CB317F6CC38D}" type="pres">
      <dgm:prSet presAssocID="{928797BC-20A5-144C-BC83-170668CE8963}" presName="tx1" presStyleLbl="revTx" presStyleIdx="4" presStyleCnt="6"/>
      <dgm:spPr/>
    </dgm:pt>
    <dgm:pt modelId="{43E5600F-DEAE-2647-A60B-B3FA7CFE4D67}" type="pres">
      <dgm:prSet presAssocID="{928797BC-20A5-144C-BC83-170668CE8963}" presName="vert1" presStyleCnt="0"/>
      <dgm:spPr/>
    </dgm:pt>
    <dgm:pt modelId="{365C7549-22F8-AB40-A3F4-F38411206CBE}" type="pres">
      <dgm:prSet presAssocID="{DF810F7D-B2E9-2B4F-A3E3-5F2564AFA388}" presName="thickLine" presStyleLbl="alignNode1" presStyleIdx="5" presStyleCnt="6"/>
      <dgm:spPr/>
    </dgm:pt>
    <dgm:pt modelId="{3E8805C2-8DE2-8E43-8872-EFD939A1BFC0}" type="pres">
      <dgm:prSet presAssocID="{DF810F7D-B2E9-2B4F-A3E3-5F2564AFA388}" presName="horz1" presStyleCnt="0"/>
      <dgm:spPr/>
    </dgm:pt>
    <dgm:pt modelId="{936087EA-A397-6645-AF0C-00B696441F95}" type="pres">
      <dgm:prSet presAssocID="{DF810F7D-B2E9-2B4F-A3E3-5F2564AFA388}" presName="tx1" presStyleLbl="revTx" presStyleIdx="5" presStyleCnt="6"/>
      <dgm:spPr/>
    </dgm:pt>
    <dgm:pt modelId="{6A04E84E-B2F3-0A45-A9E4-00AB25AF0F64}" type="pres">
      <dgm:prSet presAssocID="{DF810F7D-B2E9-2B4F-A3E3-5F2564AFA388}" presName="vert1" presStyleCnt="0"/>
      <dgm:spPr/>
    </dgm:pt>
  </dgm:ptLst>
  <dgm:cxnLst>
    <dgm:cxn modelId="{ACB9A100-A45C-5F46-B315-D47F6CF0ABF9}" type="presOf" srcId="{928797BC-20A5-144C-BC83-170668CE8963}" destId="{51EC18FF-F387-6D4F-BCB8-CB317F6CC38D}" srcOrd="0" destOrd="0" presId="urn:microsoft.com/office/officeart/2008/layout/LinedList"/>
    <dgm:cxn modelId="{E75DEC01-EBE1-B149-8EE4-671E77E49A67}" type="presOf" srcId="{F2A36E49-917D-4EC2-BBD4-837CB52573D6}" destId="{71827A28-EF64-CE4C-937A-1DB771B47204}" srcOrd="0" destOrd="0" presId="urn:microsoft.com/office/officeart/2008/layout/LinedList"/>
    <dgm:cxn modelId="{71823C0B-7465-3643-988B-F8DC6F630CFE}" type="presOf" srcId="{B53E468A-6B49-4677-AF71-4031EED8A34C}" destId="{84AE8AD5-E21A-DE4D-A3D2-9BCECB50CC1F}" srcOrd="0" destOrd="0" presId="urn:microsoft.com/office/officeart/2008/layout/LinedList"/>
    <dgm:cxn modelId="{34449C0B-1886-412D-94C8-82823C9743D3}" srcId="{DB832AA3-2C90-4A5F-9FCC-A75EC72BEB23}" destId="{AB1359A9-1002-4F2F-8647-0000AE81C642}" srcOrd="2" destOrd="0" parTransId="{3BC0F830-0E1F-4D71-96B0-2217230F6A42}" sibTransId="{2662CBD5-805D-42F8-9CDC-65116B3BEA7C}"/>
    <dgm:cxn modelId="{B48C773A-7664-3741-ACBA-04CE7ECF0DA5}" srcId="{DB832AA3-2C90-4A5F-9FCC-A75EC72BEB23}" destId="{DF810F7D-B2E9-2B4F-A3E3-5F2564AFA388}" srcOrd="5" destOrd="0" parTransId="{B3DACD76-FFF6-1B48-8955-613C797E98F8}" sibTransId="{6DB8BEA5-F4DF-D74F-A556-24E6A54791BF}"/>
    <dgm:cxn modelId="{B6C06C48-DD0B-2F40-AD25-387E92CAB98D}" type="presOf" srcId="{DB832AA3-2C90-4A5F-9FCC-A75EC72BEB23}" destId="{30251948-22AC-D643-9CC0-0FA3408138E8}" srcOrd="0" destOrd="0" presId="urn:microsoft.com/office/officeart/2008/layout/LinedList"/>
    <dgm:cxn modelId="{2AA5288C-DA26-4679-9D22-18CF297B7CAC}" srcId="{DB832AA3-2C90-4A5F-9FCC-A75EC72BEB23}" destId="{B53E468A-6B49-4677-AF71-4031EED8A34C}" srcOrd="3" destOrd="0" parTransId="{85E709FE-49F2-4D17-954A-3E9C890D5142}" sibTransId="{6B609048-A170-475D-80E6-C118FA159E98}"/>
    <dgm:cxn modelId="{4D940E8E-6E80-EA46-B9DA-45413FF2B291}" srcId="{DB832AA3-2C90-4A5F-9FCC-A75EC72BEB23}" destId="{928797BC-20A5-144C-BC83-170668CE8963}" srcOrd="4" destOrd="0" parTransId="{5A653295-5054-BB4C-8E4D-161334DE41EC}" sibTransId="{3404A154-823A-4048-AD07-24868C89BABE}"/>
    <dgm:cxn modelId="{87C91D9C-F9A1-494A-826A-48CA3E4072C2}" type="presOf" srcId="{DF810F7D-B2E9-2B4F-A3E3-5F2564AFA388}" destId="{936087EA-A397-6645-AF0C-00B696441F95}" srcOrd="0" destOrd="0" presId="urn:microsoft.com/office/officeart/2008/layout/LinedList"/>
    <dgm:cxn modelId="{D0D1F0ED-212E-4514-8F24-34C914659B38}" srcId="{DB832AA3-2C90-4A5F-9FCC-A75EC72BEB23}" destId="{F2A36E49-917D-4EC2-BBD4-837CB52573D6}" srcOrd="1" destOrd="0" parTransId="{061E4527-6CBE-42AE-95B0-E09A48BB9136}" sibTransId="{38B3724E-AE97-42E2-A675-3BA1F5AA8017}"/>
    <dgm:cxn modelId="{16BF48EE-0F2A-4DCC-9DF5-B7750E5AE9BD}" srcId="{DB832AA3-2C90-4A5F-9FCC-A75EC72BEB23}" destId="{420E273A-7EC9-4CCB-AB8B-6A763645FFC9}" srcOrd="0" destOrd="0" parTransId="{B0684CBF-788B-4013-AE78-123F1D70DE05}" sibTransId="{0CDF9866-1DFD-46EA-BCC9-C521A964ED86}"/>
    <dgm:cxn modelId="{5B6C90EE-46F8-CF41-8560-124F3761EC87}" type="presOf" srcId="{AB1359A9-1002-4F2F-8647-0000AE81C642}" destId="{D7F3C75D-C72B-B745-B1AB-192EEBD98E00}" srcOrd="0" destOrd="0" presId="urn:microsoft.com/office/officeart/2008/layout/LinedList"/>
    <dgm:cxn modelId="{ADA4A3FF-48CB-7946-AC2A-B914F709E740}" type="presOf" srcId="{420E273A-7EC9-4CCB-AB8B-6A763645FFC9}" destId="{6DB85AB0-F52B-7D4C-BA8D-485C3B7815F1}" srcOrd="0" destOrd="0" presId="urn:microsoft.com/office/officeart/2008/layout/LinedList"/>
    <dgm:cxn modelId="{DC54DBDD-0632-B945-96E5-95F8D0633305}" type="presParOf" srcId="{30251948-22AC-D643-9CC0-0FA3408138E8}" destId="{E81AE0AB-C3B9-1D41-8FFB-75EEA8231680}" srcOrd="0" destOrd="0" presId="urn:microsoft.com/office/officeart/2008/layout/LinedList"/>
    <dgm:cxn modelId="{40DB0817-5F42-DF44-80A4-F9A5A286E08D}" type="presParOf" srcId="{30251948-22AC-D643-9CC0-0FA3408138E8}" destId="{91828AF6-1992-2D40-9E3F-FA66D8C93C74}" srcOrd="1" destOrd="0" presId="urn:microsoft.com/office/officeart/2008/layout/LinedList"/>
    <dgm:cxn modelId="{D4774D03-E421-4948-83C5-A645CDD7C599}" type="presParOf" srcId="{91828AF6-1992-2D40-9E3F-FA66D8C93C74}" destId="{6DB85AB0-F52B-7D4C-BA8D-485C3B7815F1}" srcOrd="0" destOrd="0" presId="urn:microsoft.com/office/officeart/2008/layout/LinedList"/>
    <dgm:cxn modelId="{7927AAEB-043B-A54B-9F79-AAFF090704F1}" type="presParOf" srcId="{91828AF6-1992-2D40-9E3F-FA66D8C93C74}" destId="{96F54D7A-109B-1C43-8BE9-3CAFCC2451BC}" srcOrd="1" destOrd="0" presId="urn:microsoft.com/office/officeart/2008/layout/LinedList"/>
    <dgm:cxn modelId="{439C5E04-3B2D-C641-ABAE-97975D8BE6AF}" type="presParOf" srcId="{30251948-22AC-D643-9CC0-0FA3408138E8}" destId="{AB981160-6EE5-F54E-BA03-9B9625303BF8}" srcOrd="2" destOrd="0" presId="urn:microsoft.com/office/officeart/2008/layout/LinedList"/>
    <dgm:cxn modelId="{D1ED80D0-9ECD-5E40-B9EA-3ADBB5343DCA}" type="presParOf" srcId="{30251948-22AC-D643-9CC0-0FA3408138E8}" destId="{DF132A6F-3DDA-124F-B704-14933A96DF6B}" srcOrd="3" destOrd="0" presId="urn:microsoft.com/office/officeart/2008/layout/LinedList"/>
    <dgm:cxn modelId="{78BD5347-0930-3C41-BF0D-5BCDB1722D0A}" type="presParOf" srcId="{DF132A6F-3DDA-124F-B704-14933A96DF6B}" destId="{71827A28-EF64-CE4C-937A-1DB771B47204}" srcOrd="0" destOrd="0" presId="urn:microsoft.com/office/officeart/2008/layout/LinedList"/>
    <dgm:cxn modelId="{5BEFE843-D10A-1B46-9F0F-276BE7C8B11D}" type="presParOf" srcId="{DF132A6F-3DDA-124F-B704-14933A96DF6B}" destId="{4F61AAFE-A55E-4F4F-8EF9-646B3B1545A4}" srcOrd="1" destOrd="0" presId="urn:microsoft.com/office/officeart/2008/layout/LinedList"/>
    <dgm:cxn modelId="{A349C999-C98A-FF44-99FF-7080265F41AF}" type="presParOf" srcId="{30251948-22AC-D643-9CC0-0FA3408138E8}" destId="{53FB1DA9-9C45-7942-A206-88EFD2B91C4F}" srcOrd="4" destOrd="0" presId="urn:microsoft.com/office/officeart/2008/layout/LinedList"/>
    <dgm:cxn modelId="{AFF0B810-3085-4344-B993-6B7AE802DBB1}" type="presParOf" srcId="{30251948-22AC-D643-9CC0-0FA3408138E8}" destId="{C4FC75DE-4961-4D44-8F05-08505BEB63AA}" srcOrd="5" destOrd="0" presId="urn:microsoft.com/office/officeart/2008/layout/LinedList"/>
    <dgm:cxn modelId="{E591A000-FAAB-9741-80D7-37269103CB22}" type="presParOf" srcId="{C4FC75DE-4961-4D44-8F05-08505BEB63AA}" destId="{D7F3C75D-C72B-B745-B1AB-192EEBD98E00}" srcOrd="0" destOrd="0" presId="urn:microsoft.com/office/officeart/2008/layout/LinedList"/>
    <dgm:cxn modelId="{4FD50FFD-4029-624C-A825-37B3E0603811}" type="presParOf" srcId="{C4FC75DE-4961-4D44-8F05-08505BEB63AA}" destId="{DEEEE3A6-1675-894E-914D-B1541A42242E}" srcOrd="1" destOrd="0" presId="urn:microsoft.com/office/officeart/2008/layout/LinedList"/>
    <dgm:cxn modelId="{B5E5016F-0AB0-3A4B-9FDD-CE13B3DBD614}" type="presParOf" srcId="{30251948-22AC-D643-9CC0-0FA3408138E8}" destId="{BF9143C0-44A8-2142-B2B4-E82A7BA01E56}" srcOrd="6" destOrd="0" presId="urn:microsoft.com/office/officeart/2008/layout/LinedList"/>
    <dgm:cxn modelId="{60E2F6DC-F086-B644-9607-FA0FA5D99A29}" type="presParOf" srcId="{30251948-22AC-D643-9CC0-0FA3408138E8}" destId="{C26FD48A-C440-774E-9A43-7C9D9750C493}" srcOrd="7" destOrd="0" presId="urn:microsoft.com/office/officeart/2008/layout/LinedList"/>
    <dgm:cxn modelId="{B4AFE04A-9BA8-5E40-9E4D-90B6089FDAC7}" type="presParOf" srcId="{C26FD48A-C440-774E-9A43-7C9D9750C493}" destId="{84AE8AD5-E21A-DE4D-A3D2-9BCECB50CC1F}" srcOrd="0" destOrd="0" presId="urn:microsoft.com/office/officeart/2008/layout/LinedList"/>
    <dgm:cxn modelId="{3CA0D932-B8D1-394C-9259-EE2762AD8E0F}" type="presParOf" srcId="{C26FD48A-C440-774E-9A43-7C9D9750C493}" destId="{07E8FA12-3614-154F-B639-B84D66F8B182}" srcOrd="1" destOrd="0" presId="urn:microsoft.com/office/officeart/2008/layout/LinedList"/>
    <dgm:cxn modelId="{4BCB0178-B8A9-EC48-9756-3F85E8B98091}" type="presParOf" srcId="{30251948-22AC-D643-9CC0-0FA3408138E8}" destId="{1260A921-5729-CA40-945A-4FD07988355C}" srcOrd="8" destOrd="0" presId="urn:microsoft.com/office/officeart/2008/layout/LinedList"/>
    <dgm:cxn modelId="{4BCBC2B6-787B-734F-9BB1-14AFE5E81674}" type="presParOf" srcId="{30251948-22AC-D643-9CC0-0FA3408138E8}" destId="{CBA4425C-BF74-4E41-99D1-7D2FDECF1093}" srcOrd="9" destOrd="0" presId="urn:microsoft.com/office/officeart/2008/layout/LinedList"/>
    <dgm:cxn modelId="{264A8592-1C00-7648-9A68-649A1817AD96}" type="presParOf" srcId="{CBA4425C-BF74-4E41-99D1-7D2FDECF1093}" destId="{51EC18FF-F387-6D4F-BCB8-CB317F6CC38D}" srcOrd="0" destOrd="0" presId="urn:microsoft.com/office/officeart/2008/layout/LinedList"/>
    <dgm:cxn modelId="{33D33261-27C7-C74A-8F57-6006E18C0F3F}" type="presParOf" srcId="{CBA4425C-BF74-4E41-99D1-7D2FDECF1093}" destId="{43E5600F-DEAE-2647-A60B-B3FA7CFE4D67}" srcOrd="1" destOrd="0" presId="urn:microsoft.com/office/officeart/2008/layout/LinedList"/>
    <dgm:cxn modelId="{1264AED2-72E5-274E-A920-EFC06C4181FC}" type="presParOf" srcId="{30251948-22AC-D643-9CC0-0FA3408138E8}" destId="{365C7549-22F8-AB40-A3F4-F38411206CBE}" srcOrd="10" destOrd="0" presId="urn:microsoft.com/office/officeart/2008/layout/LinedList"/>
    <dgm:cxn modelId="{6024CEC2-93B0-2B40-9A8F-F0B9A33F8514}" type="presParOf" srcId="{30251948-22AC-D643-9CC0-0FA3408138E8}" destId="{3E8805C2-8DE2-8E43-8872-EFD939A1BFC0}" srcOrd="11" destOrd="0" presId="urn:microsoft.com/office/officeart/2008/layout/LinedList"/>
    <dgm:cxn modelId="{B69C0C6C-0E08-1C4C-8ABB-F7D47B85BBF3}" type="presParOf" srcId="{3E8805C2-8DE2-8E43-8872-EFD939A1BFC0}" destId="{936087EA-A397-6645-AF0C-00B696441F95}" srcOrd="0" destOrd="0" presId="urn:microsoft.com/office/officeart/2008/layout/LinedList"/>
    <dgm:cxn modelId="{21CA6439-81B6-154C-8C76-CD3E7A739790}" type="presParOf" srcId="{3E8805C2-8DE2-8E43-8872-EFD939A1BFC0}" destId="{6A04E84E-B2F3-0A45-A9E4-00AB25AF0F6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D50B7DC-3D02-4C00-92CC-5596FA9DBF90}"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161B705-FFD3-4166-A3C7-175A67304125}">
      <dgm:prSet/>
      <dgm:spPr/>
      <dgm:t>
        <a:bodyPr/>
        <a:lstStyle/>
        <a:p>
          <a:r>
            <a:rPr lang="en-US"/>
            <a:t>cfncf.org</a:t>
          </a:r>
        </a:p>
      </dgm:t>
    </dgm:pt>
    <dgm:pt modelId="{81081F42-437A-4FF4-8D5C-EC79C70C9C62}" type="parTrans" cxnId="{D717B7F6-E880-4C38-9F91-6F575740CE37}">
      <dgm:prSet/>
      <dgm:spPr/>
      <dgm:t>
        <a:bodyPr/>
        <a:lstStyle/>
        <a:p>
          <a:endParaRPr lang="en-US"/>
        </a:p>
      </dgm:t>
    </dgm:pt>
    <dgm:pt modelId="{E70C1225-95D7-4A1B-B7FC-86296BAF7832}" type="sibTrans" cxnId="{D717B7F6-E880-4C38-9F91-6F575740CE37}">
      <dgm:prSet/>
      <dgm:spPr/>
      <dgm:t>
        <a:bodyPr/>
        <a:lstStyle/>
        <a:p>
          <a:endParaRPr lang="en-US"/>
        </a:p>
      </dgm:t>
    </dgm:pt>
    <dgm:pt modelId="{36754588-1BD7-4F85-9EF1-3729371005F6}">
      <dgm:prSet/>
      <dgm:spPr/>
      <dgm:t>
        <a:bodyPr/>
        <a:lstStyle/>
        <a:p>
          <a:r>
            <a:rPr lang="en-US"/>
            <a:t>office@cfncf.org</a:t>
          </a:r>
        </a:p>
      </dgm:t>
    </dgm:pt>
    <dgm:pt modelId="{CA13FD80-45EC-4057-A83E-216C8ABDCA70}" type="parTrans" cxnId="{232CC2B2-3C05-46B3-B8A0-2F7404DEFAEB}">
      <dgm:prSet/>
      <dgm:spPr/>
      <dgm:t>
        <a:bodyPr/>
        <a:lstStyle/>
        <a:p>
          <a:endParaRPr lang="en-US"/>
        </a:p>
      </dgm:t>
    </dgm:pt>
    <dgm:pt modelId="{B3FEBD76-6905-4C68-B33F-F0D56C2B4F26}" type="sibTrans" cxnId="{232CC2B2-3C05-46B3-B8A0-2F7404DEFAEB}">
      <dgm:prSet/>
      <dgm:spPr/>
      <dgm:t>
        <a:bodyPr/>
        <a:lstStyle/>
        <a:p>
          <a:endParaRPr lang="en-US"/>
        </a:p>
      </dgm:t>
    </dgm:pt>
    <dgm:pt modelId="{7EC0D212-324B-4D9F-A63C-67B632C882A1}" type="pres">
      <dgm:prSet presAssocID="{5D50B7DC-3D02-4C00-92CC-5596FA9DBF90}" presName="root" presStyleCnt="0">
        <dgm:presLayoutVars>
          <dgm:dir/>
          <dgm:resizeHandles val="exact"/>
        </dgm:presLayoutVars>
      </dgm:prSet>
      <dgm:spPr/>
    </dgm:pt>
    <dgm:pt modelId="{B58837F2-6503-4F88-8519-D1F95DC337AB}" type="pres">
      <dgm:prSet presAssocID="{4161B705-FFD3-4166-A3C7-175A67304125}" presName="compNode" presStyleCnt="0"/>
      <dgm:spPr/>
    </dgm:pt>
    <dgm:pt modelId="{CB10439A-9980-4AEA-B4E9-8F0B1929D14E}" type="pres">
      <dgm:prSet presAssocID="{4161B705-FFD3-4166-A3C7-175A6730412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arth Globe Americas"/>
        </a:ext>
      </dgm:extLst>
    </dgm:pt>
    <dgm:pt modelId="{AFD6D1DE-E3D3-4FE5-90AB-6580886B460C}" type="pres">
      <dgm:prSet presAssocID="{4161B705-FFD3-4166-A3C7-175A67304125}" presName="spaceRect" presStyleCnt="0"/>
      <dgm:spPr/>
    </dgm:pt>
    <dgm:pt modelId="{8F47F4C2-64A2-4670-AFAF-155F1AEF6616}" type="pres">
      <dgm:prSet presAssocID="{4161B705-FFD3-4166-A3C7-175A67304125}" presName="textRect" presStyleLbl="revTx" presStyleIdx="0" presStyleCnt="2">
        <dgm:presLayoutVars>
          <dgm:chMax val="1"/>
          <dgm:chPref val="1"/>
        </dgm:presLayoutVars>
      </dgm:prSet>
      <dgm:spPr/>
    </dgm:pt>
    <dgm:pt modelId="{EBEEA2CB-17B0-4809-8A56-ABEF085A74D7}" type="pres">
      <dgm:prSet presAssocID="{E70C1225-95D7-4A1B-B7FC-86296BAF7832}" presName="sibTrans" presStyleCnt="0"/>
      <dgm:spPr/>
    </dgm:pt>
    <dgm:pt modelId="{DD990D11-3CA9-42FA-BC08-94958EEF51DC}" type="pres">
      <dgm:prSet presAssocID="{36754588-1BD7-4F85-9EF1-3729371005F6}" presName="compNode" presStyleCnt="0"/>
      <dgm:spPr/>
    </dgm:pt>
    <dgm:pt modelId="{7E8C26AA-58E1-4EB9-87EB-B501B761C332}" type="pres">
      <dgm:prSet presAssocID="{36754588-1BD7-4F85-9EF1-3729371005F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mail"/>
        </a:ext>
      </dgm:extLst>
    </dgm:pt>
    <dgm:pt modelId="{B2C5F9D9-6F3C-4FBD-AD90-C31D0B208C7B}" type="pres">
      <dgm:prSet presAssocID="{36754588-1BD7-4F85-9EF1-3729371005F6}" presName="spaceRect" presStyleCnt="0"/>
      <dgm:spPr/>
    </dgm:pt>
    <dgm:pt modelId="{C27D6B46-3786-4524-8581-3605AC79A846}" type="pres">
      <dgm:prSet presAssocID="{36754588-1BD7-4F85-9EF1-3729371005F6}" presName="textRect" presStyleLbl="revTx" presStyleIdx="1" presStyleCnt="2">
        <dgm:presLayoutVars>
          <dgm:chMax val="1"/>
          <dgm:chPref val="1"/>
        </dgm:presLayoutVars>
      </dgm:prSet>
      <dgm:spPr/>
    </dgm:pt>
  </dgm:ptLst>
  <dgm:cxnLst>
    <dgm:cxn modelId="{3C95C201-445B-42F6-9C68-305E9A1118E5}" type="presOf" srcId="{5D50B7DC-3D02-4C00-92CC-5596FA9DBF90}" destId="{7EC0D212-324B-4D9F-A63C-67B632C882A1}" srcOrd="0" destOrd="0" presId="urn:microsoft.com/office/officeart/2018/2/layout/IconLabelList"/>
    <dgm:cxn modelId="{1C25D031-39C3-41DA-B5E4-D5152BFEE990}" type="presOf" srcId="{36754588-1BD7-4F85-9EF1-3729371005F6}" destId="{C27D6B46-3786-4524-8581-3605AC79A846}" srcOrd="0" destOrd="0" presId="urn:microsoft.com/office/officeart/2018/2/layout/IconLabelList"/>
    <dgm:cxn modelId="{65452934-385B-4798-BB7C-79B682C91736}" type="presOf" srcId="{4161B705-FFD3-4166-A3C7-175A67304125}" destId="{8F47F4C2-64A2-4670-AFAF-155F1AEF6616}" srcOrd="0" destOrd="0" presId="urn:microsoft.com/office/officeart/2018/2/layout/IconLabelList"/>
    <dgm:cxn modelId="{232CC2B2-3C05-46B3-B8A0-2F7404DEFAEB}" srcId="{5D50B7DC-3D02-4C00-92CC-5596FA9DBF90}" destId="{36754588-1BD7-4F85-9EF1-3729371005F6}" srcOrd="1" destOrd="0" parTransId="{CA13FD80-45EC-4057-A83E-216C8ABDCA70}" sibTransId="{B3FEBD76-6905-4C68-B33F-F0D56C2B4F26}"/>
    <dgm:cxn modelId="{D717B7F6-E880-4C38-9F91-6F575740CE37}" srcId="{5D50B7DC-3D02-4C00-92CC-5596FA9DBF90}" destId="{4161B705-FFD3-4166-A3C7-175A67304125}" srcOrd="0" destOrd="0" parTransId="{81081F42-437A-4FF4-8D5C-EC79C70C9C62}" sibTransId="{E70C1225-95D7-4A1B-B7FC-86296BAF7832}"/>
    <dgm:cxn modelId="{EDD53E40-CF0D-4AE3-948D-D0A975746F88}" type="presParOf" srcId="{7EC0D212-324B-4D9F-A63C-67B632C882A1}" destId="{B58837F2-6503-4F88-8519-D1F95DC337AB}" srcOrd="0" destOrd="0" presId="urn:microsoft.com/office/officeart/2018/2/layout/IconLabelList"/>
    <dgm:cxn modelId="{132B2847-4A4E-42F4-A04C-70D95E72331D}" type="presParOf" srcId="{B58837F2-6503-4F88-8519-D1F95DC337AB}" destId="{CB10439A-9980-4AEA-B4E9-8F0B1929D14E}" srcOrd="0" destOrd="0" presId="urn:microsoft.com/office/officeart/2018/2/layout/IconLabelList"/>
    <dgm:cxn modelId="{26CB3096-B71B-4C45-9BDC-AFAC5ADC3FEE}" type="presParOf" srcId="{B58837F2-6503-4F88-8519-D1F95DC337AB}" destId="{AFD6D1DE-E3D3-4FE5-90AB-6580886B460C}" srcOrd="1" destOrd="0" presId="urn:microsoft.com/office/officeart/2018/2/layout/IconLabelList"/>
    <dgm:cxn modelId="{BBB2A447-9C1D-47CE-A628-969332FCF9E4}" type="presParOf" srcId="{B58837F2-6503-4F88-8519-D1F95DC337AB}" destId="{8F47F4C2-64A2-4670-AFAF-155F1AEF6616}" srcOrd="2" destOrd="0" presId="urn:microsoft.com/office/officeart/2018/2/layout/IconLabelList"/>
    <dgm:cxn modelId="{68263594-E421-4670-8D81-7AC08FA4F02E}" type="presParOf" srcId="{7EC0D212-324B-4D9F-A63C-67B632C882A1}" destId="{EBEEA2CB-17B0-4809-8A56-ABEF085A74D7}" srcOrd="1" destOrd="0" presId="urn:microsoft.com/office/officeart/2018/2/layout/IconLabelList"/>
    <dgm:cxn modelId="{BF81FDF2-777A-4EC6-8726-D1B06877312C}" type="presParOf" srcId="{7EC0D212-324B-4D9F-A63C-67B632C882A1}" destId="{DD990D11-3CA9-42FA-BC08-94958EEF51DC}" srcOrd="2" destOrd="0" presId="urn:microsoft.com/office/officeart/2018/2/layout/IconLabelList"/>
    <dgm:cxn modelId="{9B0C33E9-E9DA-4A23-9826-655340694670}" type="presParOf" srcId="{DD990D11-3CA9-42FA-BC08-94958EEF51DC}" destId="{7E8C26AA-58E1-4EB9-87EB-B501B761C332}" srcOrd="0" destOrd="0" presId="urn:microsoft.com/office/officeart/2018/2/layout/IconLabelList"/>
    <dgm:cxn modelId="{7F0D3C36-A878-4CBE-A220-1761AFCD7657}" type="presParOf" srcId="{DD990D11-3CA9-42FA-BC08-94958EEF51DC}" destId="{B2C5F9D9-6F3C-4FBD-AD90-C31D0B208C7B}" srcOrd="1" destOrd="0" presId="urn:microsoft.com/office/officeart/2018/2/layout/IconLabelList"/>
    <dgm:cxn modelId="{6095DA21-64B8-4283-9869-5795656DE29C}" type="presParOf" srcId="{DD990D11-3CA9-42FA-BC08-94958EEF51DC}" destId="{C27D6B46-3786-4524-8581-3605AC79A846}"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D50B69-6DB4-4754-80BA-1540C2220E29}"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867EF63-B88A-4855-AC80-94294A88668E}">
      <dgm:prSet/>
      <dgm:spPr/>
      <dgm:t>
        <a:bodyPr/>
        <a:lstStyle/>
        <a:p>
          <a:pPr>
            <a:defRPr b="1"/>
          </a:pPr>
          <a:r>
            <a:rPr lang="en-US"/>
            <a:t>Lost 30 organizations</a:t>
          </a:r>
        </a:p>
      </dgm:t>
    </dgm:pt>
    <dgm:pt modelId="{AD43B906-9E02-463C-B529-AD124C1C4E51}" type="parTrans" cxnId="{5B657A80-ED14-4FCF-A7FB-611FBDA42F2C}">
      <dgm:prSet/>
      <dgm:spPr/>
      <dgm:t>
        <a:bodyPr/>
        <a:lstStyle/>
        <a:p>
          <a:endParaRPr lang="en-US"/>
        </a:p>
      </dgm:t>
    </dgm:pt>
    <dgm:pt modelId="{A97ED935-7B5B-4516-829C-83B89BCB696C}" type="sibTrans" cxnId="{5B657A80-ED14-4FCF-A7FB-611FBDA42F2C}">
      <dgm:prSet/>
      <dgm:spPr/>
      <dgm:t>
        <a:bodyPr/>
        <a:lstStyle/>
        <a:p>
          <a:endParaRPr lang="en-US"/>
        </a:p>
      </dgm:t>
    </dgm:pt>
    <dgm:pt modelId="{4C1710FA-2EFD-4CAC-BD48-FB957B351794}">
      <dgm:prSet/>
      <dgm:spPr/>
      <dgm:t>
        <a:bodyPr/>
        <a:lstStyle/>
        <a:p>
          <a:r>
            <a:rPr lang="en-US" dirty="0"/>
            <a:t>5 folded /merged </a:t>
          </a:r>
        </a:p>
      </dgm:t>
    </dgm:pt>
    <dgm:pt modelId="{8EFD3EEE-A0DA-490C-9AC5-334765E3E43E}" type="parTrans" cxnId="{8746BFF8-2A44-445F-A281-0419D9B4BDF2}">
      <dgm:prSet/>
      <dgm:spPr/>
      <dgm:t>
        <a:bodyPr/>
        <a:lstStyle/>
        <a:p>
          <a:endParaRPr lang="en-US"/>
        </a:p>
      </dgm:t>
    </dgm:pt>
    <dgm:pt modelId="{D1D10932-ACB6-4256-B8D9-D2E0C5EF9168}" type="sibTrans" cxnId="{8746BFF8-2A44-445F-A281-0419D9B4BDF2}">
      <dgm:prSet/>
      <dgm:spPr/>
      <dgm:t>
        <a:bodyPr/>
        <a:lstStyle/>
        <a:p>
          <a:endParaRPr lang="en-US"/>
        </a:p>
      </dgm:t>
    </dgm:pt>
    <dgm:pt modelId="{95DF11C0-E248-4045-8EE4-7323E745D987}">
      <dgm:prSet/>
      <dgm:spPr/>
      <dgm:t>
        <a:bodyPr/>
        <a:lstStyle/>
        <a:p>
          <a:pPr>
            <a:defRPr b="1"/>
          </a:pPr>
          <a:r>
            <a:rPr lang="en-US"/>
            <a:t>Gained 41 organizations</a:t>
          </a:r>
        </a:p>
      </dgm:t>
    </dgm:pt>
    <dgm:pt modelId="{5302C8BB-3689-462B-B371-E69FFB217D12}" type="parTrans" cxnId="{C36C5B19-EA9E-441F-A6CC-71423AD60210}">
      <dgm:prSet/>
      <dgm:spPr/>
      <dgm:t>
        <a:bodyPr/>
        <a:lstStyle/>
        <a:p>
          <a:endParaRPr lang="en-US"/>
        </a:p>
      </dgm:t>
    </dgm:pt>
    <dgm:pt modelId="{F2923E02-BE1F-41F2-AE0B-E4B69F7C613E}" type="sibTrans" cxnId="{C36C5B19-EA9E-441F-A6CC-71423AD60210}">
      <dgm:prSet/>
      <dgm:spPr/>
      <dgm:t>
        <a:bodyPr/>
        <a:lstStyle/>
        <a:p>
          <a:endParaRPr lang="en-US"/>
        </a:p>
      </dgm:t>
    </dgm:pt>
    <dgm:pt modelId="{B0AF12EA-DEE6-40B0-953E-FCEB3BDB0114}" type="pres">
      <dgm:prSet presAssocID="{93D50B69-6DB4-4754-80BA-1540C2220E29}" presName="root" presStyleCnt="0">
        <dgm:presLayoutVars>
          <dgm:dir/>
          <dgm:resizeHandles val="exact"/>
        </dgm:presLayoutVars>
      </dgm:prSet>
      <dgm:spPr/>
    </dgm:pt>
    <dgm:pt modelId="{B5426084-E4F2-4EF6-BC28-B09A39DD799A}" type="pres">
      <dgm:prSet presAssocID="{9867EF63-B88A-4855-AC80-94294A88668E}" presName="compNode" presStyleCnt="0"/>
      <dgm:spPr/>
    </dgm:pt>
    <dgm:pt modelId="{98FEA450-D849-47B6-99B9-3CE0F96B0941}" type="pres">
      <dgm:prSet presAssocID="{9867EF63-B88A-4855-AC80-94294A88668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wnward trend"/>
        </a:ext>
      </dgm:extLst>
    </dgm:pt>
    <dgm:pt modelId="{28FA3C1B-8A6E-4DCB-A2AF-C365844D93C9}" type="pres">
      <dgm:prSet presAssocID="{9867EF63-B88A-4855-AC80-94294A88668E}" presName="iconSpace" presStyleCnt="0"/>
      <dgm:spPr/>
    </dgm:pt>
    <dgm:pt modelId="{A652A94D-F5C9-45D7-8969-13AC86BD2743}" type="pres">
      <dgm:prSet presAssocID="{9867EF63-B88A-4855-AC80-94294A88668E}" presName="parTx" presStyleLbl="revTx" presStyleIdx="0" presStyleCnt="4">
        <dgm:presLayoutVars>
          <dgm:chMax val="0"/>
          <dgm:chPref val="0"/>
        </dgm:presLayoutVars>
      </dgm:prSet>
      <dgm:spPr/>
    </dgm:pt>
    <dgm:pt modelId="{44DB46FF-0F00-49AA-9C6D-EB86C98D93EE}" type="pres">
      <dgm:prSet presAssocID="{9867EF63-B88A-4855-AC80-94294A88668E}" presName="txSpace" presStyleCnt="0"/>
      <dgm:spPr/>
    </dgm:pt>
    <dgm:pt modelId="{1C7A493A-C56F-45F6-A622-EFF054B8CA06}" type="pres">
      <dgm:prSet presAssocID="{9867EF63-B88A-4855-AC80-94294A88668E}" presName="desTx" presStyleLbl="revTx" presStyleIdx="1" presStyleCnt="4">
        <dgm:presLayoutVars/>
      </dgm:prSet>
      <dgm:spPr/>
    </dgm:pt>
    <dgm:pt modelId="{FFCE47DC-A1F8-4A8F-B4C7-305E4CEF6D32}" type="pres">
      <dgm:prSet presAssocID="{A97ED935-7B5B-4516-829C-83B89BCB696C}" presName="sibTrans" presStyleCnt="0"/>
      <dgm:spPr/>
    </dgm:pt>
    <dgm:pt modelId="{65549933-04A0-4796-AB33-76E0B6E5CBDF}" type="pres">
      <dgm:prSet presAssocID="{95DF11C0-E248-4045-8EE4-7323E745D987}" presName="compNode" presStyleCnt="0"/>
      <dgm:spPr/>
    </dgm:pt>
    <dgm:pt modelId="{4F181BA0-96B9-437E-94D0-6E1A9EFDE265}" type="pres">
      <dgm:prSet presAssocID="{95DF11C0-E248-4045-8EE4-7323E745D98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75547993-DA32-4F36-B4D0-34466B9243F7}" type="pres">
      <dgm:prSet presAssocID="{95DF11C0-E248-4045-8EE4-7323E745D987}" presName="iconSpace" presStyleCnt="0"/>
      <dgm:spPr/>
    </dgm:pt>
    <dgm:pt modelId="{0E01702A-6221-48C1-B5EF-758106EB6355}" type="pres">
      <dgm:prSet presAssocID="{95DF11C0-E248-4045-8EE4-7323E745D987}" presName="parTx" presStyleLbl="revTx" presStyleIdx="2" presStyleCnt="4">
        <dgm:presLayoutVars>
          <dgm:chMax val="0"/>
          <dgm:chPref val="0"/>
        </dgm:presLayoutVars>
      </dgm:prSet>
      <dgm:spPr/>
    </dgm:pt>
    <dgm:pt modelId="{553666B6-C3F7-46F3-BFEC-129536C47B21}" type="pres">
      <dgm:prSet presAssocID="{95DF11C0-E248-4045-8EE4-7323E745D987}" presName="txSpace" presStyleCnt="0"/>
      <dgm:spPr/>
    </dgm:pt>
    <dgm:pt modelId="{15CBA253-112F-48FA-B6F1-F8E02B151F07}" type="pres">
      <dgm:prSet presAssocID="{95DF11C0-E248-4045-8EE4-7323E745D987}" presName="desTx" presStyleLbl="revTx" presStyleIdx="3" presStyleCnt="4">
        <dgm:presLayoutVars/>
      </dgm:prSet>
      <dgm:spPr/>
    </dgm:pt>
  </dgm:ptLst>
  <dgm:cxnLst>
    <dgm:cxn modelId="{C36C5B19-EA9E-441F-A6CC-71423AD60210}" srcId="{93D50B69-6DB4-4754-80BA-1540C2220E29}" destId="{95DF11C0-E248-4045-8EE4-7323E745D987}" srcOrd="1" destOrd="0" parTransId="{5302C8BB-3689-462B-B371-E69FFB217D12}" sibTransId="{F2923E02-BE1F-41F2-AE0B-E4B69F7C613E}"/>
    <dgm:cxn modelId="{5B657A80-ED14-4FCF-A7FB-611FBDA42F2C}" srcId="{93D50B69-6DB4-4754-80BA-1540C2220E29}" destId="{9867EF63-B88A-4855-AC80-94294A88668E}" srcOrd="0" destOrd="0" parTransId="{AD43B906-9E02-463C-B529-AD124C1C4E51}" sibTransId="{A97ED935-7B5B-4516-829C-83B89BCB696C}"/>
    <dgm:cxn modelId="{A2D0DA8D-4E7C-4288-A228-1154C4DBA1D7}" type="presOf" srcId="{93D50B69-6DB4-4754-80BA-1540C2220E29}" destId="{B0AF12EA-DEE6-40B0-953E-FCEB3BDB0114}" srcOrd="0" destOrd="0" presId="urn:microsoft.com/office/officeart/2018/5/layout/CenteredIconLabelDescriptionList"/>
    <dgm:cxn modelId="{F2AAAE94-7F7A-44E5-BCA9-F9B5F316712B}" type="presOf" srcId="{4C1710FA-2EFD-4CAC-BD48-FB957B351794}" destId="{1C7A493A-C56F-45F6-A622-EFF054B8CA06}" srcOrd="0" destOrd="0" presId="urn:microsoft.com/office/officeart/2018/5/layout/CenteredIconLabelDescriptionList"/>
    <dgm:cxn modelId="{718C5D95-60CE-4741-9F34-59946DC4DED0}" type="presOf" srcId="{95DF11C0-E248-4045-8EE4-7323E745D987}" destId="{0E01702A-6221-48C1-B5EF-758106EB6355}" srcOrd="0" destOrd="0" presId="urn:microsoft.com/office/officeart/2018/5/layout/CenteredIconLabelDescriptionList"/>
    <dgm:cxn modelId="{7D485DE3-7B38-42A7-AEFE-3D5A3605F933}" type="presOf" srcId="{9867EF63-B88A-4855-AC80-94294A88668E}" destId="{A652A94D-F5C9-45D7-8969-13AC86BD2743}" srcOrd="0" destOrd="0" presId="urn:microsoft.com/office/officeart/2018/5/layout/CenteredIconLabelDescriptionList"/>
    <dgm:cxn modelId="{8746BFF8-2A44-445F-A281-0419D9B4BDF2}" srcId="{9867EF63-B88A-4855-AC80-94294A88668E}" destId="{4C1710FA-2EFD-4CAC-BD48-FB957B351794}" srcOrd="0" destOrd="0" parTransId="{8EFD3EEE-A0DA-490C-9AC5-334765E3E43E}" sibTransId="{D1D10932-ACB6-4256-B8D9-D2E0C5EF9168}"/>
    <dgm:cxn modelId="{65382B38-C506-479D-B755-5FDF587ABD88}" type="presParOf" srcId="{B0AF12EA-DEE6-40B0-953E-FCEB3BDB0114}" destId="{B5426084-E4F2-4EF6-BC28-B09A39DD799A}" srcOrd="0" destOrd="0" presId="urn:microsoft.com/office/officeart/2018/5/layout/CenteredIconLabelDescriptionList"/>
    <dgm:cxn modelId="{D60DB02F-A026-4AF1-85CF-1E6563BF9FAC}" type="presParOf" srcId="{B5426084-E4F2-4EF6-BC28-B09A39DD799A}" destId="{98FEA450-D849-47B6-99B9-3CE0F96B0941}" srcOrd="0" destOrd="0" presId="urn:microsoft.com/office/officeart/2018/5/layout/CenteredIconLabelDescriptionList"/>
    <dgm:cxn modelId="{C3B89606-2A13-4B7E-BB59-D701F535D5D3}" type="presParOf" srcId="{B5426084-E4F2-4EF6-BC28-B09A39DD799A}" destId="{28FA3C1B-8A6E-4DCB-A2AF-C365844D93C9}" srcOrd="1" destOrd="0" presId="urn:microsoft.com/office/officeart/2018/5/layout/CenteredIconLabelDescriptionList"/>
    <dgm:cxn modelId="{1AA7EAB8-70FB-4E17-BB78-99BBC1015AC9}" type="presParOf" srcId="{B5426084-E4F2-4EF6-BC28-B09A39DD799A}" destId="{A652A94D-F5C9-45D7-8969-13AC86BD2743}" srcOrd="2" destOrd="0" presId="urn:microsoft.com/office/officeart/2018/5/layout/CenteredIconLabelDescriptionList"/>
    <dgm:cxn modelId="{EA72734E-8DE2-4075-A2D1-BDC573E394C9}" type="presParOf" srcId="{B5426084-E4F2-4EF6-BC28-B09A39DD799A}" destId="{44DB46FF-0F00-49AA-9C6D-EB86C98D93EE}" srcOrd="3" destOrd="0" presId="urn:microsoft.com/office/officeart/2018/5/layout/CenteredIconLabelDescriptionList"/>
    <dgm:cxn modelId="{46923903-105E-425A-B17E-115A9E56A375}" type="presParOf" srcId="{B5426084-E4F2-4EF6-BC28-B09A39DD799A}" destId="{1C7A493A-C56F-45F6-A622-EFF054B8CA06}" srcOrd="4" destOrd="0" presId="urn:microsoft.com/office/officeart/2018/5/layout/CenteredIconLabelDescriptionList"/>
    <dgm:cxn modelId="{59BE2DD8-7029-4356-AE13-631AC891A5B5}" type="presParOf" srcId="{B0AF12EA-DEE6-40B0-953E-FCEB3BDB0114}" destId="{FFCE47DC-A1F8-4A8F-B4C7-305E4CEF6D32}" srcOrd="1" destOrd="0" presId="urn:microsoft.com/office/officeart/2018/5/layout/CenteredIconLabelDescriptionList"/>
    <dgm:cxn modelId="{D4F06597-193C-4515-8EAC-D26021377AF1}" type="presParOf" srcId="{B0AF12EA-DEE6-40B0-953E-FCEB3BDB0114}" destId="{65549933-04A0-4796-AB33-76E0B6E5CBDF}" srcOrd="2" destOrd="0" presId="urn:microsoft.com/office/officeart/2018/5/layout/CenteredIconLabelDescriptionList"/>
    <dgm:cxn modelId="{630F597E-B1F7-4A63-A502-3F81B38F4609}" type="presParOf" srcId="{65549933-04A0-4796-AB33-76E0B6E5CBDF}" destId="{4F181BA0-96B9-437E-94D0-6E1A9EFDE265}" srcOrd="0" destOrd="0" presId="urn:microsoft.com/office/officeart/2018/5/layout/CenteredIconLabelDescriptionList"/>
    <dgm:cxn modelId="{8EF57BCE-A6AD-423D-9D4C-B306D204A6A1}" type="presParOf" srcId="{65549933-04A0-4796-AB33-76E0B6E5CBDF}" destId="{75547993-DA32-4F36-B4D0-34466B9243F7}" srcOrd="1" destOrd="0" presId="urn:microsoft.com/office/officeart/2018/5/layout/CenteredIconLabelDescriptionList"/>
    <dgm:cxn modelId="{640C3D3C-7523-4A13-AA45-BE602718C7CC}" type="presParOf" srcId="{65549933-04A0-4796-AB33-76E0B6E5CBDF}" destId="{0E01702A-6221-48C1-B5EF-758106EB6355}" srcOrd="2" destOrd="0" presId="urn:microsoft.com/office/officeart/2018/5/layout/CenteredIconLabelDescriptionList"/>
    <dgm:cxn modelId="{01E486B4-6398-4414-8E08-7610A24FA1B4}" type="presParOf" srcId="{65549933-04A0-4796-AB33-76E0B6E5CBDF}" destId="{553666B6-C3F7-46F3-BFEC-129536C47B21}" srcOrd="3" destOrd="0" presId="urn:microsoft.com/office/officeart/2018/5/layout/CenteredIconLabelDescriptionList"/>
    <dgm:cxn modelId="{4258D448-C452-4B3C-A47C-0BDF85C78DFD}" type="presParOf" srcId="{65549933-04A0-4796-AB33-76E0B6E5CBDF}" destId="{15CBA253-112F-48FA-B6F1-F8E02B151F07}"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537929-D7B8-4C25-BFC8-34DC0E5FDED1}"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4D889E2A-A591-4450-9FFC-6F578BB90D55}">
      <dgm:prSet/>
      <dgm:spPr/>
      <dgm:t>
        <a:bodyPr/>
        <a:lstStyle/>
        <a:p>
          <a:r>
            <a:rPr lang="en-US" dirty="0"/>
            <a:t>Board Orientation:  82%</a:t>
          </a:r>
        </a:p>
      </dgm:t>
    </dgm:pt>
    <dgm:pt modelId="{A538F96A-5619-4B6F-8ADE-DB24DD326D35}" type="parTrans" cxnId="{F151DB57-38DF-4A91-9067-A1DA707C671B}">
      <dgm:prSet/>
      <dgm:spPr/>
      <dgm:t>
        <a:bodyPr/>
        <a:lstStyle/>
        <a:p>
          <a:endParaRPr lang="en-US"/>
        </a:p>
      </dgm:t>
    </dgm:pt>
    <dgm:pt modelId="{E1585611-2170-4D55-81EA-C6501EEB117E}" type="sibTrans" cxnId="{F151DB57-38DF-4A91-9067-A1DA707C671B}">
      <dgm:prSet/>
      <dgm:spPr/>
      <dgm:t>
        <a:bodyPr/>
        <a:lstStyle/>
        <a:p>
          <a:endParaRPr lang="en-US"/>
        </a:p>
      </dgm:t>
    </dgm:pt>
    <dgm:pt modelId="{67ACFFCA-45ED-4EA8-90A2-8E87EC03B30C}">
      <dgm:prSet/>
      <dgm:spPr/>
      <dgm:t>
        <a:bodyPr/>
        <a:lstStyle/>
        <a:p>
          <a:r>
            <a:rPr lang="en-US" dirty="0"/>
            <a:t>Board Assessment:  53%</a:t>
          </a:r>
        </a:p>
      </dgm:t>
    </dgm:pt>
    <dgm:pt modelId="{34057E10-98B1-4C3A-9EFA-009BB446FEBB}" type="parTrans" cxnId="{50A25023-811F-4E9E-AD2B-8A93EE0A250D}">
      <dgm:prSet/>
      <dgm:spPr/>
      <dgm:t>
        <a:bodyPr/>
        <a:lstStyle/>
        <a:p>
          <a:endParaRPr lang="en-US"/>
        </a:p>
      </dgm:t>
    </dgm:pt>
    <dgm:pt modelId="{2DE0374B-F264-40DE-B79B-4C9194AFF0FA}" type="sibTrans" cxnId="{50A25023-811F-4E9E-AD2B-8A93EE0A250D}">
      <dgm:prSet/>
      <dgm:spPr/>
      <dgm:t>
        <a:bodyPr/>
        <a:lstStyle/>
        <a:p>
          <a:endParaRPr lang="en-US"/>
        </a:p>
      </dgm:t>
    </dgm:pt>
    <dgm:pt modelId="{A4B05000-DBEF-4EBD-A638-85382FD8CFF5}">
      <dgm:prSet/>
      <dgm:spPr/>
      <dgm:t>
        <a:bodyPr/>
        <a:lstStyle/>
        <a:p>
          <a:r>
            <a:rPr lang="en-US" dirty="0"/>
            <a:t>Conflict of Interest:  85%</a:t>
          </a:r>
        </a:p>
      </dgm:t>
    </dgm:pt>
    <dgm:pt modelId="{BD24A53C-AC60-4A6E-ADE0-4768565C08AA}" type="parTrans" cxnId="{828CACD8-BECE-4CAF-9A5A-9EA80B17EF36}">
      <dgm:prSet/>
      <dgm:spPr/>
      <dgm:t>
        <a:bodyPr/>
        <a:lstStyle/>
        <a:p>
          <a:endParaRPr lang="en-US"/>
        </a:p>
      </dgm:t>
    </dgm:pt>
    <dgm:pt modelId="{2012E397-DE56-4CF2-96C6-E56A1996C150}" type="sibTrans" cxnId="{828CACD8-BECE-4CAF-9A5A-9EA80B17EF36}">
      <dgm:prSet/>
      <dgm:spPr/>
      <dgm:t>
        <a:bodyPr/>
        <a:lstStyle/>
        <a:p>
          <a:endParaRPr lang="en-US"/>
        </a:p>
      </dgm:t>
    </dgm:pt>
    <dgm:pt modelId="{8CEF91CC-6FFE-4B91-B27E-B5A7CE7089FB}">
      <dgm:prSet/>
      <dgm:spPr/>
      <dgm:t>
        <a:bodyPr/>
        <a:lstStyle/>
        <a:p>
          <a:r>
            <a:rPr lang="en-US" dirty="0"/>
            <a:t>Confidentiality:  62%</a:t>
          </a:r>
        </a:p>
      </dgm:t>
    </dgm:pt>
    <dgm:pt modelId="{9949817B-4E7C-4BE0-A0F2-C5BE2E7D4679}" type="parTrans" cxnId="{1BF00B85-BCAC-4BF6-BF91-D6E0362A5ED5}">
      <dgm:prSet/>
      <dgm:spPr/>
      <dgm:t>
        <a:bodyPr/>
        <a:lstStyle/>
        <a:p>
          <a:endParaRPr lang="en-US"/>
        </a:p>
      </dgm:t>
    </dgm:pt>
    <dgm:pt modelId="{6EA921AD-35A4-4037-84BC-1D36352DE012}" type="sibTrans" cxnId="{1BF00B85-BCAC-4BF6-BF91-D6E0362A5ED5}">
      <dgm:prSet/>
      <dgm:spPr/>
      <dgm:t>
        <a:bodyPr/>
        <a:lstStyle/>
        <a:p>
          <a:endParaRPr lang="en-US"/>
        </a:p>
      </dgm:t>
    </dgm:pt>
    <dgm:pt modelId="{628E0E4F-CC19-4E50-B574-C126343C8E38}">
      <dgm:prSet/>
      <dgm:spPr/>
      <dgm:t>
        <a:bodyPr/>
        <a:lstStyle/>
        <a:p>
          <a:r>
            <a:rPr lang="en-US" dirty="0"/>
            <a:t>Review of Bylaws:  79%</a:t>
          </a:r>
        </a:p>
      </dgm:t>
    </dgm:pt>
    <dgm:pt modelId="{19CF3CD0-A74D-4674-B658-FBA0396434D6}" type="parTrans" cxnId="{20B38883-B927-471E-AC10-058A9E8E5E37}">
      <dgm:prSet/>
      <dgm:spPr/>
      <dgm:t>
        <a:bodyPr/>
        <a:lstStyle/>
        <a:p>
          <a:endParaRPr lang="en-US"/>
        </a:p>
      </dgm:t>
    </dgm:pt>
    <dgm:pt modelId="{F14A9190-F196-4657-8272-CC40A48E68CB}" type="sibTrans" cxnId="{20B38883-B927-471E-AC10-058A9E8E5E37}">
      <dgm:prSet/>
      <dgm:spPr/>
      <dgm:t>
        <a:bodyPr/>
        <a:lstStyle/>
        <a:p>
          <a:endParaRPr lang="en-US"/>
        </a:p>
      </dgm:t>
    </dgm:pt>
    <dgm:pt modelId="{C7C30301-8D2E-4B34-B375-DFD1F4EDAA53}">
      <dgm:prSet/>
      <dgm:spPr/>
      <dgm:t>
        <a:bodyPr/>
        <a:lstStyle/>
        <a:p>
          <a:r>
            <a:rPr lang="en-US" dirty="0"/>
            <a:t>Formal Nominating Policy:  67%</a:t>
          </a:r>
        </a:p>
      </dgm:t>
    </dgm:pt>
    <dgm:pt modelId="{55851585-AF6D-4045-A819-CCAB0764A1D3}" type="parTrans" cxnId="{CD3AE677-75F9-4DD6-8BDE-735419138A7D}">
      <dgm:prSet/>
      <dgm:spPr/>
      <dgm:t>
        <a:bodyPr/>
        <a:lstStyle/>
        <a:p>
          <a:endParaRPr lang="en-US"/>
        </a:p>
      </dgm:t>
    </dgm:pt>
    <dgm:pt modelId="{0340B87E-1F7A-46E3-8A3C-A2B40DAFA844}" type="sibTrans" cxnId="{CD3AE677-75F9-4DD6-8BDE-735419138A7D}">
      <dgm:prSet/>
      <dgm:spPr/>
      <dgm:t>
        <a:bodyPr/>
        <a:lstStyle/>
        <a:p>
          <a:endParaRPr lang="en-US"/>
        </a:p>
      </dgm:t>
    </dgm:pt>
    <dgm:pt modelId="{4D6C02C6-60D3-473F-B935-8811C3E7F1FD}">
      <dgm:prSet/>
      <dgm:spPr/>
      <dgm:t>
        <a:bodyPr/>
        <a:lstStyle/>
        <a:p>
          <a:r>
            <a:rPr lang="en-US" dirty="0"/>
            <a:t>Board Diversity Policy: 73%</a:t>
          </a:r>
        </a:p>
      </dgm:t>
    </dgm:pt>
    <dgm:pt modelId="{5A32B84E-C63A-48BB-83A0-EA25BAC0067A}" type="parTrans" cxnId="{3721E205-53E8-4220-A6A0-14DDCAA1E8D6}">
      <dgm:prSet/>
      <dgm:spPr/>
      <dgm:t>
        <a:bodyPr/>
        <a:lstStyle/>
        <a:p>
          <a:endParaRPr lang="en-US"/>
        </a:p>
      </dgm:t>
    </dgm:pt>
    <dgm:pt modelId="{FBEA5F7A-0EC7-4DAB-97A6-C7B5C41F6D4C}" type="sibTrans" cxnId="{3721E205-53E8-4220-A6A0-14DDCAA1E8D6}">
      <dgm:prSet/>
      <dgm:spPr/>
      <dgm:t>
        <a:bodyPr/>
        <a:lstStyle/>
        <a:p>
          <a:endParaRPr lang="en-US"/>
        </a:p>
      </dgm:t>
    </dgm:pt>
    <dgm:pt modelId="{026A0A28-2436-4863-BF6B-9CC8B585986E}">
      <dgm:prSet/>
      <dgm:spPr/>
      <dgm:t>
        <a:bodyPr/>
        <a:lstStyle/>
        <a:p>
          <a:r>
            <a:rPr lang="en-US" dirty="0"/>
            <a:t>Strategic Plan: 76%</a:t>
          </a:r>
        </a:p>
      </dgm:t>
    </dgm:pt>
    <dgm:pt modelId="{733052A4-BA2C-4CF6-8A2F-3C9268D8E6D5}" type="parTrans" cxnId="{CC966E03-EDDC-4AC4-978B-6C93578473F7}">
      <dgm:prSet/>
      <dgm:spPr/>
      <dgm:t>
        <a:bodyPr/>
        <a:lstStyle/>
        <a:p>
          <a:endParaRPr lang="en-US"/>
        </a:p>
      </dgm:t>
    </dgm:pt>
    <dgm:pt modelId="{17845427-C22F-4DAF-985D-C748A4EDBE9A}" type="sibTrans" cxnId="{CC966E03-EDDC-4AC4-978B-6C93578473F7}">
      <dgm:prSet/>
      <dgm:spPr/>
      <dgm:t>
        <a:bodyPr/>
        <a:lstStyle/>
        <a:p>
          <a:endParaRPr lang="en-US"/>
        </a:p>
      </dgm:t>
    </dgm:pt>
    <dgm:pt modelId="{95709690-B0C6-4654-AF7A-0DBE07562F05}">
      <dgm:prSet/>
      <dgm:spPr/>
      <dgm:t>
        <a:bodyPr/>
        <a:lstStyle/>
        <a:p>
          <a:r>
            <a:rPr lang="en-US" dirty="0"/>
            <a:t>Succession Plan: 50%</a:t>
          </a:r>
        </a:p>
      </dgm:t>
    </dgm:pt>
    <dgm:pt modelId="{8289084C-0DA1-40A6-9AE6-F62AE10E2C03}" type="parTrans" cxnId="{EADB50BE-3FDA-4B3D-BF76-F0433B6FB3E8}">
      <dgm:prSet/>
      <dgm:spPr/>
      <dgm:t>
        <a:bodyPr/>
        <a:lstStyle/>
        <a:p>
          <a:endParaRPr lang="en-US"/>
        </a:p>
      </dgm:t>
    </dgm:pt>
    <dgm:pt modelId="{3864622C-EC94-448C-9714-61B99AE43DDE}" type="sibTrans" cxnId="{EADB50BE-3FDA-4B3D-BF76-F0433B6FB3E8}">
      <dgm:prSet/>
      <dgm:spPr/>
      <dgm:t>
        <a:bodyPr/>
        <a:lstStyle/>
        <a:p>
          <a:endParaRPr lang="en-US"/>
        </a:p>
      </dgm:t>
    </dgm:pt>
    <dgm:pt modelId="{7AAB62B0-F9E9-3546-A46A-8E97186D4C76}" type="pres">
      <dgm:prSet presAssocID="{82537929-D7B8-4C25-BFC8-34DC0E5FDED1}" presName="vert0" presStyleCnt="0">
        <dgm:presLayoutVars>
          <dgm:dir/>
          <dgm:animOne val="branch"/>
          <dgm:animLvl val="lvl"/>
        </dgm:presLayoutVars>
      </dgm:prSet>
      <dgm:spPr/>
    </dgm:pt>
    <dgm:pt modelId="{15613DCE-D1D6-F64D-9F0E-74A70EEAA648}" type="pres">
      <dgm:prSet presAssocID="{A4B05000-DBEF-4EBD-A638-85382FD8CFF5}" presName="thickLine" presStyleLbl="alignNode1" presStyleIdx="0" presStyleCnt="9"/>
      <dgm:spPr/>
    </dgm:pt>
    <dgm:pt modelId="{A370CA0A-39B2-4649-8A3B-639DCD6BD40C}" type="pres">
      <dgm:prSet presAssocID="{A4B05000-DBEF-4EBD-A638-85382FD8CFF5}" presName="horz1" presStyleCnt="0"/>
      <dgm:spPr/>
    </dgm:pt>
    <dgm:pt modelId="{F20FBD16-4622-D54F-BEA8-255917716CE9}" type="pres">
      <dgm:prSet presAssocID="{A4B05000-DBEF-4EBD-A638-85382FD8CFF5}" presName="tx1" presStyleLbl="revTx" presStyleIdx="0" presStyleCnt="9"/>
      <dgm:spPr/>
    </dgm:pt>
    <dgm:pt modelId="{FEAE6576-3DD3-2A45-BD2A-476200D11D7A}" type="pres">
      <dgm:prSet presAssocID="{A4B05000-DBEF-4EBD-A638-85382FD8CFF5}" presName="vert1" presStyleCnt="0"/>
      <dgm:spPr/>
    </dgm:pt>
    <dgm:pt modelId="{55E75ED9-91ED-DD4B-94A9-F0D659AE08CF}" type="pres">
      <dgm:prSet presAssocID="{4D889E2A-A591-4450-9FFC-6F578BB90D55}" presName="thickLine" presStyleLbl="alignNode1" presStyleIdx="1" presStyleCnt="9"/>
      <dgm:spPr/>
    </dgm:pt>
    <dgm:pt modelId="{73CFE56F-DD43-C941-81DA-0C5CEC06AB20}" type="pres">
      <dgm:prSet presAssocID="{4D889E2A-A591-4450-9FFC-6F578BB90D55}" presName="horz1" presStyleCnt="0"/>
      <dgm:spPr/>
    </dgm:pt>
    <dgm:pt modelId="{68B7CB40-A56A-CA42-BF1D-1A897AD231B9}" type="pres">
      <dgm:prSet presAssocID="{4D889E2A-A591-4450-9FFC-6F578BB90D55}" presName="tx1" presStyleLbl="revTx" presStyleIdx="1" presStyleCnt="9"/>
      <dgm:spPr/>
    </dgm:pt>
    <dgm:pt modelId="{2A677AFE-7F64-3C40-8B58-0E3D955D8F01}" type="pres">
      <dgm:prSet presAssocID="{4D889E2A-A591-4450-9FFC-6F578BB90D55}" presName="vert1" presStyleCnt="0"/>
      <dgm:spPr/>
    </dgm:pt>
    <dgm:pt modelId="{2FF71342-DB4C-E749-BAC7-E96A2F4EC9A8}" type="pres">
      <dgm:prSet presAssocID="{628E0E4F-CC19-4E50-B574-C126343C8E38}" presName="thickLine" presStyleLbl="alignNode1" presStyleIdx="2" presStyleCnt="9"/>
      <dgm:spPr/>
    </dgm:pt>
    <dgm:pt modelId="{AD269458-7190-6049-9DC9-C3C380B0A727}" type="pres">
      <dgm:prSet presAssocID="{628E0E4F-CC19-4E50-B574-C126343C8E38}" presName="horz1" presStyleCnt="0"/>
      <dgm:spPr/>
    </dgm:pt>
    <dgm:pt modelId="{405171EF-23E1-B54D-B752-935118E8FB90}" type="pres">
      <dgm:prSet presAssocID="{628E0E4F-CC19-4E50-B574-C126343C8E38}" presName="tx1" presStyleLbl="revTx" presStyleIdx="2" presStyleCnt="9"/>
      <dgm:spPr/>
    </dgm:pt>
    <dgm:pt modelId="{3C547554-1B72-0041-B71D-06B9A90AD80A}" type="pres">
      <dgm:prSet presAssocID="{628E0E4F-CC19-4E50-B574-C126343C8E38}" presName="vert1" presStyleCnt="0"/>
      <dgm:spPr/>
    </dgm:pt>
    <dgm:pt modelId="{D87D51E4-9D46-034D-97E2-BA8FEC9838DB}" type="pres">
      <dgm:prSet presAssocID="{026A0A28-2436-4863-BF6B-9CC8B585986E}" presName="thickLine" presStyleLbl="alignNode1" presStyleIdx="3" presStyleCnt="9"/>
      <dgm:spPr/>
    </dgm:pt>
    <dgm:pt modelId="{23F6B79D-8FF9-754A-AEE2-6C3794EA8488}" type="pres">
      <dgm:prSet presAssocID="{026A0A28-2436-4863-BF6B-9CC8B585986E}" presName="horz1" presStyleCnt="0"/>
      <dgm:spPr/>
    </dgm:pt>
    <dgm:pt modelId="{4ECC8BE2-F1C7-CA47-9A11-9878DD6FB266}" type="pres">
      <dgm:prSet presAssocID="{026A0A28-2436-4863-BF6B-9CC8B585986E}" presName="tx1" presStyleLbl="revTx" presStyleIdx="3" presStyleCnt="9"/>
      <dgm:spPr/>
    </dgm:pt>
    <dgm:pt modelId="{23C23C96-2A9F-6E45-BEDB-074D9AB13E00}" type="pres">
      <dgm:prSet presAssocID="{026A0A28-2436-4863-BF6B-9CC8B585986E}" presName="vert1" presStyleCnt="0"/>
      <dgm:spPr/>
    </dgm:pt>
    <dgm:pt modelId="{AACF4F28-4DEE-504A-A4DF-EADEA88EF0A8}" type="pres">
      <dgm:prSet presAssocID="{4D6C02C6-60D3-473F-B935-8811C3E7F1FD}" presName="thickLine" presStyleLbl="alignNode1" presStyleIdx="4" presStyleCnt="9"/>
      <dgm:spPr/>
    </dgm:pt>
    <dgm:pt modelId="{7C8A93DB-E430-0F48-97F8-1A73C8717AA5}" type="pres">
      <dgm:prSet presAssocID="{4D6C02C6-60D3-473F-B935-8811C3E7F1FD}" presName="horz1" presStyleCnt="0"/>
      <dgm:spPr/>
    </dgm:pt>
    <dgm:pt modelId="{06820681-BCAC-FE4C-A102-347C8D3AFE5A}" type="pres">
      <dgm:prSet presAssocID="{4D6C02C6-60D3-473F-B935-8811C3E7F1FD}" presName="tx1" presStyleLbl="revTx" presStyleIdx="4" presStyleCnt="9"/>
      <dgm:spPr/>
    </dgm:pt>
    <dgm:pt modelId="{0156AF48-147A-9B41-9202-459B7ED24200}" type="pres">
      <dgm:prSet presAssocID="{4D6C02C6-60D3-473F-B935-8811C3E7F1FD}" presName="vert1" presStyleCnt="0"/>
      <dgm:spPr/>
    </dgm:pt>
    <dgm:pt modelId="{B310F107-53CB-6C4A-A8C2-98FE166D34B0}" type="pres">
      <dgm:prSet presAssocID="{C7C30301-8D2E-4B34-B375-DFD1F4EDAA53}" presName="thickLine" presStyleLbl="alignNode1" presStyleIdx="5" presStyleCnt="9"/>
      <dgm:spPr/>
    </dgm:pt>
    <dgm:pt modelId="{82935FD0-D801-954B-97DB-40F4B3B96E9E}" type="pres">
      <dgm:prSet presAssocID="{C7C30301-8D2E-4B34-B375-DFD1F4EDAA53}" presName="horz1" presStyleCnt="0"/>
      <dgm:spPr/>
    </dgm:pt>
    <dgm:pt modelId="{C565BEAC-C039-B64B-BD83-F7434A15CB4F}" type="pres">
      <dgm:prSet presAssocID="{C7C30301-8D2E-4B34-B375-DFD1F4EDAA53}" presName="tx1" presStyleLbl="revTx" presStyleIdx="5" presStyleCnt="9"/>
      <dgm:spPr/>
    </dgm:pt>
    <dgm:pt modelId="{B0606AA9-908A-B147-A3B7-235E9F47837A}" type="pres">
      <dgm:prSet presAssocID="{C7C30301-8D2E-4B34-B375-DFD1F4EDAA53}" presName="vert1" presStyleCnt="0"/>
      <dgm:spPr/>
    </dgm:pt>
    <dgm:pt modelId="{35631E71-6556-BB47-A063-2AC2AC7709F7}" type="pres">
      <dgm:prSet presAssocID="{8CEF91CC-6FFE-4B91-B27E-B5A7CE7089FB}" presName="thickLine" presStyleLbl="alignNode1" presStyleIdx="6" presStyleCnt="9"/>
      <dgm:spPr/>
    </dgm:pt>
    <dgm:pt modelId="{8637DF25-7DFB-5048-985B-4CF1F5723C46}" type="pres">
      <dgm:prSet presAssocID="{8CEF91CC-6FFE-4B91-B27E-B5A7CE7089FB}" presName="horz1" presStyleCnt="0"/>
      <dgm:spPr/>
    </dgm:pt>
    <dgm:pt modelId="{869BE9A3-D8F5-234C-97F2-E08074BE7B2B}" type="pres">
      <dgm:prSet presAssocID="{8CEF91CC-6FFE-4B91-B27E-B5A7CE7089FB}" presName="tx1" presStyleLbl="revTx" presStyleIdx="6" presStyleCnt="9"/>
      <dgm:spPr/>
    </dgm:pt>
    <dgm:pt modelId="{F81A0C4C-6290-2543-BB78-94880CD87E90}" type="pres">
      <dgm:prSet presAssocID="{8CEF91CC-6FFE-4B91-B27E-B5A7CE7089FB}" presName="vert1" presStyleCnt="0"/>
      <dgm:spPr/>
    </dgm:pt>
    <dgm:pt modelId="{A802A11E-49A9-984B-80DD-FB1036C8B55A}" type="pres">
      <dgm:prSet presAssocID="{67ACFFCA-45ED-4EA8-90A2-8E87EC03B30C}" presName="thickLine" presStyleLbl="alignNode1" presStyleIdx="7" presStyleCnt="9"/>
      <dgm:spPr/>
    </dgm:pt>
    <dgm:pt modelId="{7610E0E5-7F45-D743-B9B9-368B1F0A0292}" type="pres">
      <dgm:prSet presAssocID="{67ACFFCA-45ED-4EA8-90A2-8E87EC03B30C}" presName="horz1" presStyleCnt="0"/>
      <dgm:spPr/>
    </dgm:pt>
    <dgm:pt modelId="{67D0F124-CB64-CB4E-BA3D-CF5F2CDF624C}" type="pres">
      <dgm:prSet presAssocID="{67ACFFCA-45ED-4EA8-90A2-8E87EC03B30C}" presName="tx1" presStyleLbl="revTx" presStyleIdx="7" presStyleCnt="9"/>
      <dgm:spPr/>
    </dgm:pt>
    <dgm:pt modelId="{CE148CF2-5FD8-C84B-A75D-1742F81CD8F1}" type="pres">
      <dgm:prSet presAssocID="{67ACFFCA-45ED-4EA8-90A2-8E87EC03B30C}" presName="vert1" presStyleCnt="0"/>
      <dgm:spPr/>
    </dgm:pt>
    <dgm:pt modelId="{07D3158B-B854-2549-8705-82226180EF36}" type="pres">
      <dgm:prSet presAssocID="{95709690-B0C6-4654-AF7A-0DBE07562F05}" presName="thickLine" presStyleLbl="alignNode1" presStyleIdx="8" presStyleCnt="9"/>
      <dgm:spPr/>
    </dgm:pt>
    <dgm:pt modelId="{7FEEA621-F39C-2F41-807F-85606A2F7FE0}" type="pres">
      <dgm:prSet presAssocID="{95709690-B0C6-4654-AF7A-0DBE07562F05}" presName="horz1" presStyleCnt="0"/>
      <dgm:spPr/>
    </dgm:pt>
    <dgm:pt modelId="{426FA4DA-666F-F940-A30B-2459B5B9B142}" type="pres">
      <dgm:prSet presAssocID="{95709690-B0C6-4654-AF7A-0DBE07562F05}" presName="tx1" presStyleLbl="revTx" presStyleIdx="8" presStyleCnt="9"/>
      <dgm:spPr/>
    </dgm:pt>
    <dgm:pt modelId="{B1BA7A60-7907-BE48-B17E-43D54C0A2A8E}" type="pres">
      <dgm:prSet presAssocID="{95709690-B0C6-4654-AF7A-0DBE07562F05}" presName="vert1" presStyleCnt="0"/>
      <dgm:spPr/>
    </dgm:pt>
  </dgm:ptLst>
  <dgm:cxnLst>
    <dgm:cxn modelId="{CC966E03-EDDC-4AC4-978B-6C93578473F7}" srcId="{82537929-D7B8-4C25-BFC8-34DC0E5FDED1}" destId="{026A0A28-2436-4863-BF6B-9CC8B585986E}" srcOrd="3" destOrd="0" parTransId="{733052A4-BA2C-4CF6-8A2F-3C9268D8E6D5}" sibTransId="{17845427-C22F-4DAF-985D-C748A4EDBE9A}"/>
    <dgm:cxn modelId="{3721E205-53E8-4220-A6A0-14DDCAA1E8D6}" srcId="{82537929-D7B8-4C25-BFC8-34DC0E5FDED1}" destId="{4D6C02C6-60D3-473F-B935-8811C3E7F1FD}" srcOrd="4" destOrd="0" parTransId="{5A32B84E-C63A-48BB-83A0-EA25BAC0067A}" sibTransId="{FBEA5F7A-0EC7-4DAB-97A6-C7B5C41F6D4C}"/>
    <dgm:cxn modelId="{085DA917-01FC-3247-8657-383507460150}" type="presOf" srcId="{67ACFFCA-45ED-4EA8-90A2-8E87EC03B30C}" destId="{67D0F124-CB64-CB4E-BA3D-CF5F2CDF624C}" srcOrd="0" destOrd="0" presId="urn:microsoft.com/office/officeart/2008/layout/LinedList"/>
    <dgm:cxn modelId="{50A25023-811F-4E9E-AD2B-8A93EE0A250D}" srcId="{82537929-D7B8-4C25-BFC8-34DC0E5FDED1}" destId="{67ACFFCA-45ED-4EA8-90A2-8E87EC03B30C}" srcOrd="7" destOrd="0" parTransId="{34057E10-98B1-4C3A-9EFA-009BB446FEBB}" sibTransId="{2DE0374B-F264-40DE-B79B-4C9194AFF0FA}"/>
    <dgm:cxn modelId="{F151DB57-38DF-4A91-9067-A1DA707C671B}" srcId="{82537929-D7B8-4C25-BFC8-34DC0E5FDED1}" destId="{4D889E2A-A591-4450-9FFC-6F578BB90D55}" srcOrd="1" destOrd="0" parTransId="{A538F96A-5619-4B6F-8ADE-DB24DD326D35}" sibTransId="{E1585611-2170-4D55-81EA-C6501EEB117E}"/>
    <dgm:cxn modelId="{2A495760-C1F9-EC47-B4BA-DA7A995BF1D4}" type="presOf" srcId="{026A0A28-2436-4863-BF6B-9CC8B585986E}" destId="{4ECC8BE2-F1C7-CA47-9A11-9878DD6FB266}" srcOrd="0" destOrd="0" presId="urn:microsoft.com/office/officeart/2008/layout/LinedList"/>
    <dgm:cxn modelId="{C8B17B6A-2398-2F41-831C-FC119680B1A5}" type="presOf" srcId="{C7C30301-8D2E-4B34-B375-DFD1F4EDAA53}" destId="{C565BEAC-C039-B64B-BD83-F7434A15CB4F}" srcOrd="0" destOrd="0" presId="urn:microsoft.com/office/officeart/2008/layout/LinedList"/>
    <dgm:cxn modelId="{E0912872-9B59-C540-B951-E96063DDADEA}" type="presOf" srcId="{628E0E4F-CC19-4E50-B574-C126343C8E38}" destId="{405171EF-23E1-B54D-B752-935118E8FB90}" srcOrd="0" destOrd="0" presId="urn:microsoft.com/office/officeart/2008/layout/LinedList"/>
    <dgm:cxn modelId="{CD3AE677-75F9-4DD6-8BDE-735419138A7D}" srcId="{82537929-D7B8-4C25-BFC8-34DC0E5FDED1}" destId="{C7C30301-8D2E-4B34-B375-DFD1F4EDAA53}" srcOrd="5" destOrd="0" parTransId="{55851585-AF6D-4045-A819-CCAB0764A1D3}" sibTransId="{0340B87E-1F7A-46E3-8A3C-A2B40DAFA844}"/>
    <dgm:cxn modelId="{2DC5A680-5043-E140-B968-BDB6CFE9338C}" type="presOf" srcId="{8CEF91CC-6FFE-4B91-B27E-B5A7CE7089FB}" destId="{869BE9A3-D8F5-234C-97F2-E08074BE7B2B}" srcOrd="0" destOrd="0" presId="urn:microsoft.com/office/officeart/2008/layout/LinedList"/>
    <dgm:cxn modelId="{20B38883-B927-471E-AC10-058A9E8E5E37}" srcId="{82537929-D7B8-4C25-BFC8-34DC0E5FDED1}" destId="{628E0E4F-CC19-4E50-B574-C126343C8E38}" srcOrd="2" destOrd="0" parTransId="{19CF3CD0-A74D-4674-B658-FBA0396434D6}" sibTransId="{F14A9190-F196-4657-8272-CC40A48E68CB}"/>
    <dgm:cxn modelId="{1BF00B85-BCAC-4BF6-BF91-D6E0362A5ED5}" srcId="{82537929-D7B8-4C25-BFC8-34DC0E5FDED1}" destId="{8CEF91CC-6FFE-4B91-B27E-B5A7CE7089FB}" srcOrd="6" destOrd="0" parTransId="{9949817B-4E7C-4BE0-A0F2-C5BE2E7D4679}" sibTransId="{6EA921AD-35A4-4037-84BC-1D36352DE012}"/>
    <dgm:cxn modelId="{41FC7993-071C-E94A-A29E-3AB7BED7420C}" type="presOf" srcId="{82537929-D7B8-4C25-BFC8-34DC0E5FDED1}" destId="{7AAB62B0-F9E9-3546-A46A-8E97186D4C76}" srcOrd="0" destOrd="0" presId="urn:microsoft.com/office/officeart/2008/layout/LinedList"/>
    <dgm:cxn modelId="{739B4BA0-DC8A-B64C-BD1D-852B6E4D5E8E}" type="presOf" srcId="{4D889E2A-A591-4450-9FFC-6F578BB90D55}" destId="{68B7CB40-A56A-CA42-BF1D-1A897AD231B9}" srcOrd="0" destOrd="0" presId="urn:microsoft.com/office/officeart/2008/layout/LinedList"/>
    <dgm:cxn modelId="{EADB50BE-3FDA-4B3D-BF76-F0433B6FB3E8}" srcId="{82537929-D7B8-4C25-BFC8-34DC0E5FDED1}" destId="{95709690-B0C6-4654-AF7A-0DBE07562F05}" srcOrd="8" destOrd="0" parTransId="{8289084C-0DA1-40A6-9AE6-F62AE10E2C03}" sibTransId="{3864622C-EC94-448C-9714-61B99AE43DDE}"/>
    <dgm:cxn modelId="{BD4FA4C4-C6F3-5B42-9D90-66D7E420068F}" type="presOf" srcId="{A4B05000-DBEF-4EBD-A638-85382FD8CFF5}" destId="{F20FBD16-4622-D54F-BEA8-255917716CE9}" srcOrd="0" destOrd="0" presId="urn:microsoft.com/office/officeart/2008/layout/LinedList"/>
    <dgm:cxn modelId="{3BF8B1D7-81FC-A74E-96A7-0DB192A5D7EC}" type="presOf" srcId="{95709690-B0C6-4654-AF7A-0DBE07562F05}" destId="{426FA4DA-666F-F940-A30B-2459B5B9B142}" srcOrd="0" destOrd="0" presId="urn:microsoft.com/office/officeart/2008/layout/LinedList"/>
    <dgm:cxn modelId="{828CACD8-BECE-4CAF-9A5A-9EA80B17EF36}" srcId="{82537929-D7B8-4C25-BFC8-34DC0E5FDED1}" destId="{A4B05000-DBEF-4EBD-A638-85382FD8CFF5}" srcOrd="0" destOrd="0" parTransId="{BD24A53C-AC60-4A6E-ADE0-4768565C08AA}" sibTransId="{2012E397-DE56-4CF2-96C6-E56A1996C150}"/>
    <dgm:cxn modelId="{01E1D7F5-8AF6-9442-8330-5EC52F8200E2}" type="presOf" srcId="{4D6C02C6-60D3-473F-B935-8811C3E7F1FD}" destId="{06820681-BCAC-FE4C-A102-347C8D3AFE5A}" srcOrd="0" destOrd="0" presId="urn:microsoft.com/office/officeart/2008/layout/LinedList"/>
    <dgm:cxn modelId="{1C912A6B-3190-6A44-A516-EC607892FCB3}" type="presParOf" srcId="{7AAB62B0-F9E9-3546-A46A-8E97186D4C76}" destId="{15613DCE-D1D6-F64D-9F0E-74A70EEAA648}" srcOrd="0" destOrd="0" presId="urn:microsoft.com/office/officeart/2008/layout/LinedList"/>
    <dgm:cxn modelId="{2AF384B0-EAB7-364F-BDD3-531C87EFED81}" type="presParOf" srcId="{7AAB62B0-F9E9-3546-A46A-8E97186D4C76}" destId="{A370CA0A-39B2-4649-8A3B-639DCD6BD40C}" srcOrd="1" destOrd="0" presId="urn:microsoft.com/office/officeart/2008/layout/LinedList"/>
    <dgm:cxn modelId="{7AF092FD-F985-0D40-94A1-DC18877B8ADB}" type="presParOf" srcId="{A370CA0A-39B2-4649-8A3B-639DCD6BD40C}" destId="{F20FBD16-4622-D54F-BEA8-255917716CE9}" srcOrd="0" destOrd="0" presId="urn:microsoft.com/office/officeart/2008/layout/LinedList"/>
    <dgm:cxn modelId="{53611F80-9F47-6E4D-AE67-918BFCF8CD10}" type="presParOf" srcId="{A370CA0A-39B2-4649-8A3B-639DCD6BD40C}" destId="{FEAE6576-3DD3-2A45-BD2A-476200D11D7A}" srcOrd="1" destOrd="0" presId="urn:microsoft.com/office/officeart/2008/layout/LinedList"/>
    <dgm:cxn modelId="{CF5D0888-6010-E64C-85B9-261C3B8195A5}" type="presParOf" srcId="{7AAB62B0-F9E9-3546-A46A-8E97186D4C76}" destId="{55E75ED9-91ED-DD4B-94A9-F0D659AE08CF}" srcOrd="2" destOrd="0" presId="urn:microsoft.com/office/officeart/2008/layout/LinedList"/>
    <dgm:cxn modelId="{217079F7-CE2C-0F41-94F6-5E7E48481DCB}" type="presParOf" srcId="{7AAB62B0-F9E9-3546-A46A-8E97186D4C76}" destId="{73CFE56F-DD43-C941-81DA-0C5CEC06AB20}" srcOrd="3" destOrd="0" presId="urn:microsoft.com/office/officeart/2008/layout/LinedList"/>
    <dgm:cxn modelId="{87D2E769-03AD-454B-A42A-BAFEF1D70C48}" type="presParOf" srcId="{73CFE56F-DD43-C941-81DA-0C5CEC06AB20}" destId="{68B7CB40-A56A-CA42-BF1D-1A897AD231B9}" srcOrd="0" destOrd="0" presId="urn:microsoft.com/office/officeart/2008/layout/LinedList"/>
    <dgm:cxn modelId="{34D35C39-A66A-1E42-B59F-84C41B6562CE}" type="presParOf" srcId="{73CFE56F-DD43-C941-81DA-0C5CEC06AB20}" destId="{2A677AFE-7F64-3C40-8B58-0E3D955D8F01}" srcOrd="1" destOrd="0" presId="urn:microsoft.com/office/officeart/2008/layout/LinedList"/>
    <dgm:cxn modelId="{0008A623-4DA7-F449-9D94-5A144DE5885A}" type="presParOf" srcId="{7AAB62B0-F9E9-3546-A46A-8E97186D4C76}" destId="{2FF71342-DB4C-E749-BAC7-E96A2F4EC9A8}" srcOrd="4" destOrd="0" presId="urn:microsoft.com/office/officeart/2008/layout/LinedList"/>
    <dgm:cxn modelId="{FB68EF7A-A2B5-8944-A8BC-64FD25D51824}" type="presParOf" srcId="{7AAB62B0-F9E9-3546-A46A-8E97186D4C76}" destId="{AD269458-7190-6049-9DC9-C3C380B0A727}" srcOrd="5" destOrd="0" presId="urn:microsoft.com/office/officeart/2008/layout/LinedList"/>
    <dgm:cxn modelId="{33FB4569-085B-524C-9935-359DA3120D5D}" type="presParOf" srcId="{AD269458-7190-6049-9DC9-C3C380B0A727}" destId="{405171EF-23E1-B54D-B752-935118E8FB90}" srcOrd="0" destOrd="0" presId="urn:microsoft.com/office/officeart/2008/layout/LinedList"/>
    <dgm:cxn modelId="{EA5FD07F-E498-8E40-8390-D9F1704BF07C}" type="presParOf" srcId="{AD269458-7190-6049-9DC9-C3C380B0A727}" destId="{3C547554-1B72-0041-B71D-06B9A90AD80A}" srcOrd="1" destOrd="0" presId="urn:microsoft.com/office/officeart/2008/layout/LinedList"/>
    <dgm:cxn modelId="{862B2C31-85DC-BD4A-A682-CEE6D152A875}" type="presParOf" srcId="{7AAB62B0-F9E9-3546-A46A-8E97186D4C76}" destId="{D87D51E4-9D46-034D-97E2-BA8FEC9838DB}" srcOrd="6" destOrd="0" presId="urn:microsoft.com/office/officeart/2008/layout/LinedList"/>
    <dgm:cxn modelId="{F293AFD8-27B5-3641-AFB6-5AAFEA8D78EE}" type="presParOf" srcId="{7AAB62B0-F9E9-3546-A46A-8E97186D4C76}" destId="{23F6B79D-8FF9-754A-AEE2-6C3794EA8488}" srcOrd="7" destOrd="0" presId="urn:microsoft.com/office/officeart/2008/layout/LinedList"/>
    <dgm:cxn modelId="{4D836A2D-7ADA-8B46-890C-51ED38E32201}" type="presParOf" srcId="{23F6B79D-8FF9-754A-AEE2-6C3794EA8488}" destId="{4ECC8BE2-F1C7-CA47-9A11-9878DD6FB266}" srcOrd="0" destOrd="0" presId="urn:microsoft.com/office/officeart/2008/layout/LinedList"/>
    <dgm:cxn modelId="{BB38B310-FFAD-C042-BEFE-71BA66DA8FD4}" type="presParOf" srcId="{23F6B79D-8FF9-754A-AEE2-6C3794EA8488}" destId="{23C23C96-2A9F-6E45-BEDB-074D9AB13E00}" srcOrd="1" destOrd="0" presId="urn:microsoft.com/office/officeart/2008/layout/LinedList"/>
    <dgm:cxn modelId="{23777409-25CF-6B4F-9B8F-9701153BDC35}" type="presParOf" srcId="{7AAB62B0-F9E9-3546-A46A-8E97186D4C76}" destId="{AACF4F28-4DEE-504A-A4DF-EADEA88EF0A8}" srcOrd="8" destOrd="0" presId="urn:microsoft.com/office/officeart/2008/layout/LinedList"/>
    <dgm:cxn modelId="{1980C4A1-9B2B-CC4D-8FDB-A3FFB04F315C}" type="presParOf" srcId="{7AAB62B0-F9E9-3546-A46A-8E97186D4C76}" destId="{7C8A93DB-E430-0F48-97F8-1A73C8717AA5}" srcOrd="9" destOrd="0" presId="urn:microsoft.com/office/officeart/2008/layout/LinedList"/>
    <dgm:cxn modelId="{5DDC4400-EA9A-5E42-AE9B-A69D99906041}" type="presParOf" srcId="{7C8A93DB-E430-0F48-97F8-1A73C8717AA5}" destId="{06820681-BCAC-FE4C-A102-347C8D3AFE5A}" srcOrd="0" destOrd="0" presId="urn:microsoft.com/office/officeart/2008/layout/LinedList"/>
    <dgm:cxn modelId="{A1F87BA2-7585-F544-BDA1-00E5EE277FB1}" type="presParOf" srcId="{7C8A93DB-E430-0F48-97F8-1A73C8717AA5}" destId="{0156AF48-147A-9B41-9202-459B7ED24200}" srcOrd="1" destOrd="0" presId="urn:microsoft.com/office/officeart/2008/layout/LinedList"/>
    <dgm:cxn modelId="{3F408B6C-0E05-E542-83C7-AD6CBDC4DC0F}" type="presParOf" srcId="{7AAB62B0-F9E9-3546-A46A-8E97186D4C76}" destId="{B310F107-53CB-6C4A-A8C2-98FE166D34B0}" srcOrd="10" destOrd="0" presId="urn:microsoft.com/office/officeart/2008/layout/LinedList"/>
    <dgm:cxn modelId="{834CC011-4494-814A-81E2-59414F2B7D40}" type="presParOf" srcId="{7AAB62B0-F9E9-3546-A46A-8E97186D4C76}" destId="{82935FD0-D801-954B-97DB-40F4B3B96E9E}" srcOrd="11" destOrd="0" presId="urn:microsoft.com/office/officeart/2008/layout/LinedList"/>
    <dgm:cxn modelId="{0D253AD8-4440-1444-92A6-6E33B4D7D9BB}" type="presParOf" srcId="{82935FD0-D801-954B-97DB-40F4B3B96E9E}" destId="{C565BEAC-C039-B64B-BD83-F7434A15CB4F}" srcOrd="0" destOrd="0" presId="urn:microsoft.com/office/officeart/2008/layout/LinedList"/>
    <dgm:cxn modelId="{0C0FDF40-2ED7-A64F-9BFA-A6F90CDC1FCF}" type="presParOf" srcId="{82935FD0-D801-954B-97DB-40F4B3B96E9E}" destId="{B0606AA9-908A-B147-A3B7-235E9F47837A}" srcOrd="1" destOrd="0" presId="urn:microsoft.com/office/officeart/2008/layout/LinedList"/>
    <dgm:cxn modelId="{8FF09948-192E-7B48-A3D1-604FB10F5299}" type="presParOf" srcId="{7AAB62B0-F9E9-3546-A46A-8E97186D4C76}" destId="{35631E71-6556-BB47-A063-2AC2AC7709F7}" srcOrd="12" destOrd="0" presId="urn:microsoft.com/office/officeart/2008/layout/LinedList"/>
    <dgm:cxn modelId="{A82F64FE-A8F6-DF4A-8AA8-230660D848A4}" type="presParOf" srcId="{7AAB62B0-F9E9-3546-A46A-8E97186D4C76}" destId="{8637DF25-7DFB-5048-985B-4CF1F5723C46}" srcOrd="13" destOrd="0" presId="urn:microsoft.com/office/officeart/2008/layout/LinedList"/>
    <dgm:cxn modelId="{769BBAB9-DECF-814A-912E-CB30E7727EC4}" type="presParOf" srcId="{8637DF25-7DFB-5048-985B-4CF1F5723C46}" destId="{869BE9A3-D8F5-234C-97F2-E08074BE7B2B}" srcOrd="0" destOrd="0" presId="urn:microsoft.com/office/officeart/2008/layout/LinedList"/>
    <dgm:cxn modelId="{BB34EA9E-9B59-CC43-8489-C58714EB015C}" type="presParOf" srcId="{8637DF25-7DFB-5048-985B-4CF1F5723C46}" destId="{F81A0C4C-6290-2543-BB78-94880CD87E90}" srcOrd="1" destOrd="0" presId="urn:microsoft.com/office/officeart/2008/layout/LinedList"/>
    <dgm:cxn modelId="{59AB7B1E-9EAC-7C49-81E1-5547382B51BB}" type="presParOf" srcId="{7AAB62B0-F9E9-3546-A46A-8E97186D4C76}" destId="{A802A11E-49A9-984B-80DD-FB1036C8B55A}" srcOrd="14" destOrd="0" presId="urn:microsoft.com/office/officeart/2008/layout/LinedList"/>
    <dgm:cxn modelId="{653278F9-0F00-284A-94A7-2FCF493C44A5}" type="presParOf" srcId="{7AAB62B0-F9E9-3546-A46A-8E97186D4C76}" destId="{7610E0E5-7F45-D743-B9B9-368B1F0A0292}" srcOrd="15" destOrd="0" presId="urn:microsoft.com/office/officeart/2008/layout/LinedList"/>
    <dgm:cxn modelId="{DB75D2C0-9584-0A4F-83AC-234E68A1CBD4}" type="presParOf" srcId="{7610E0E5-7F45-D743-B9B9-368B1F0A0292}" destId="{67D0F124-CB64-CB4E-BA3D-CF5F2CDF624C}" srcOrd="0" destOrd="0" presId="urn:microsoft.com/office/officeart/2008/layout/LinedList"/>
    <dgm:cxn modelId="{EB9F51D4-4530-B64B-A686-1F799B52AD96}" type="presParOf" srcId="{7610E0E5-7F45-D743-B9B9-368B1F0A0292}" destId="{CE148CF2-5FD8-C84B-A75D-1742F81CD8F1}" srcOrd="1" destOrd="0" presId="urn:microsoft.com/office/officeart/2008/layout/LinedList"/>
    <dgm:cxn modelId="{DCD9876F-4EEA-F045-994A-3E5926A5A4E6}" type="presParOf" srcId="{7AAB62B0-F9E9-3546-A46A-8E97186D4C76}" destId="{07D3158B-B854-2549-8705-82226180EF36}" srcOrd="16" destOrd="0" presId="urn:microsoft.com/office/officeart/2008/layout/LinedList"/>
    <dgm:cxn modelId="{676B79EF-CC0F-A64B-954B-7B24229188DC}" type="presParOf" srcId="{7AAB62B0-F9E9-3546-A46A-8E97186D4C76}" destId="{7FEEA621-F39C-2F41-807F-85606A2F7FE0}" srcOrd="17" destOrd="0" presId="urn:microsoft.com/office/officeart/2008/layout/LinedList"/>
    <dgm:cxn modelId="{684F6521-C887-8D49-AF4C-0B2CA7B2889E}" type="presParOf" srcId="{7FEEA621-F39C-2F41-807F-85606A2F7FE0}" destId="{426FA4DA-666F-F940-A30B-2459B5B9B142}" srcOrd="0" destOrd="0" presId="urn:microsoft.com/office/officeart/2008/layout/LinedList"/>
    <dgm:cxn modelId="{E3F8B1F0-FFB2-1A42-95D7-984ADB4DD200}" type="presParOf" srcId="{7FEEA621-F39C-2F41-807F-85606A2F7FE0}" destId="{B1BA7A60-7907-BE48-B17E-43D54C0A2A8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94C959-A413-4D86-9D9E-641A5D8189C2}"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00022630-C5B6-459F-9DAC-F94664326C48}">
      <dgm:prSet/>
      <dgm:spPr/>
      <dgm:t>
        <a:bodyPr/>
        <a:lstStyle/>
        <a:p>
          <a:r>
            <a:rPr lang="en-US" dirty="0"/>
            <a:t>CEO performance review: 89% </a:t>
          </a:r>
        </a:p>
      </dgm:t>
    </dgm:pt>
    <dgm:pt modelId="{198C3316-10A6-4598-8BC1-85B4ECDDAFF4}" type="parTrans" cxnId="{F53015B2-2BC1-4E13-8CEB-7900EAA333B3}">
      <dgm:prSet/>
      <dgm:spPr/>
      <dgm:t>
        <a:bodyPr/>
        <a:lstStyle/>
        <a:p>
          <a:endParaRPr lang="en-US"/>
        </a:p>
      </dgm:t>
    </dgm:pt>
    <dgm:pt modelId="{81352059-6DB7-4CD5-B600-620E7AB8886D}" type="sibTrans" cxnId="{F53015B2-2BC1-4E13-8CEB-7900EAA333B3}">
      <dgm:prSet/>
      <dgm:spPr/>
      <dgm:t>
        <a:bodyPr/>
        <a:lstStyle/>
        <a:p>
          <a:endParaRPr lang="en-US"/>
        </a:p>
      </dgm:t>
    </dgm:pt>
    <dgm:pt modelId="{48963A28-E5AC-440F-B0DA-612567B47A23}">
      <dgm:prSet/>
      <dgm:spPr/>
      <dgm:t>
        <a:bodyPr/>
        <a:lstStyle/>
        <a:p>
          <a:r>
            <a:rPr lang="en-US" dirty="0"/>
            <a:t>Average Years of Experience: 18 </a:t>
          </a:r>
        </a:p>
      </dgm:t>
    </dgm:pt>
    <dgm:pt modelId="{DF9CD639-305A-46D1-BFD3-6B532C32BACD}" type="parTrans" cxnId="{CE114642-63A7-4340-AC4C-CF28EE290136}">
      <dgm:prSet/>
      <dgm:spPr/>
      <dgm:t>
        <a:bodyPr/>
        <a:lstStyle/>
        <a:p>
          <a:endParaRPr lang="en-US"/>
        </a:p>
      </dgm:t>
    </dgm:pt>
    <dgm:pt modelId="{230F75E2-CD73-4CCD-A723-86958D008810}" type="sibTrans" cxnId="{CE114642-63A7-4340-AC4C-CF28EE290136}">
      <dgm:prSet/>
      <dgm:spPr/>
      <dgm:t>
        <a:bodyPr/>
        <a:lstStyle/>
        <a:p>
          <a:endParaRPr lang="en-US"/>
        </a:p>
      </dgm:t>
    </dgm:pt>
    <dgm:pt modelId="{D159D213-4317-4FD0-A89A-63C1D230C3EF}">
      <dgm:prSet/>
      <dgm:spPr/>
      <dgm:t>
        <a:bodyPr/>
        <a:lstStyle/>
        <a:p>
          <a:r>
            <a:rPr lang="en-US" dirty="0"/>
            <a:t>Average Years on the Job: 9 </a:t>
          </a:r>
        </a:p>
      </dgm:t>
    </dgm:pt>
    <dgm:pt modelId="{31BAE964-750E-4509-8177-5C9774119ABB}" type="parTrans" cxnId="{6C54FFBF-F931-4ED3-82DA-ADA3D1AC54F7}">
      <dgm:prSet/>
      <dgm:spPr/>
      <dgm:t>
        <a:bodyPr/>
        <a:lstStyle/>
        <a:p>
          <a:endParaRPr lang="en-US"/>
        </a:p>
      </dgm:t>
    </dgm:pt>
    <dgm:pt modelId="{AC6A058A-935A-4B45-BAC7-CB140988BAE1}" type="sibTrans" cxnId="{6C54FFBF-F931-4ED3-82DA-ADA3D1AC54F7}">
      <dgm:prSet/>
      <dgm:spPr/>
      <dgm:t>
        <a:bodyPr/>
        <a:lstStyle/>
        <a:p>
          <a:endParaRPr lang="en-US"/>
        </a:p>
      </dgm:t>
    </dgm:pt>
    <dgm:pt modelId="{74B60041-138A-43EA-9A69-64EB081E99B0}">
      <dgm:prSet/>
      <dgm:spPr/>
      <dgm:t>
        <a:bodyPr/>
        <a:lstStyle/>
        <a:p>
          <a:r>
            <a:rPr lang="en-US" dirty="0"/>
            <a:t>Average Age: 48 </a:t>
          </a:r>
        </a:p>
      </dgm:t>
    </dgm:pt>
    <dgm:pt modelId="{EBBD6AFD-154E-4C93-AC10-014576AA7D17}" type="parTrans" cxnId="{FCEC99D4-A274-4E4C-AC6D-E8FBDC11AA15}">
      <dgm:prSet/>
      <dgm:spPr/>
      <dgm:t>
        <a:bodyPr/>
        <a:lstStyle/>
        <a:p>
          <a:endParaRPr lang="en-US"/>
        </a:p>
      </dgm:t>
    </dgm:pt>
    <dgm:pt modelId="{9D1B7EDA-E5BE-4530-85C5-A572C0380B34}" type="sibTrans" cxnId="{FCEC99D4-A274-4E4C-AC6D-E8FBDC11AA15}">
      <dgm:prSet/>
      <dgm:spPr/>
      <dgm:t>
        <a:bodyPr/>
        <a:lstStyle/>
        <a:p>
          <a:endParaRPr lang="en-US"/>
        </a:p>
      </dgm:t>
    </dgm:pt>
    <dgm:pt modelId="{326652A7-A033-4FCE-839B-20F7215B3D02}">
      <dgm:prSet/>
      <dgm:spPr/>
      <dgm:t>
        <a:bodyPr/>
        <a:lstStyle/>
        <a:p>
          <a:r>
            <a:rPr lang="en-US" dirty="0"/>
            <a:t>Annual Compensation*</a:t>
          </a:r>
        </a:p>
      </dgm:t>
    </dgm:pt>
    <dgm:pt modelId="{47B4F8B2-1391-4187-A7F0-8CB420C3DAAC}" type="parTrans" cxnId="{154808AF-29B3-4F5C-B9F5-AAA3ABF59ACD}">
      <dgm:prSet/>
      <dgm:spPr/>
      <dgm:t>
        <a:bodyPr/>
        <a:lstStyle/>
        <a:p>
          <a:endParaRPr lang="en-US"/>
        </a:p>
      </dgm:t>
    </dgm:pt>
    <dgm:pt modelId="{9D28F3C7-D437-4520-B0E2-EF2CF111734C}" type="sibTrans" cxnId="{154808AF-29B3-4F5C-B9F5-AAA3ABF59ACD}">
      <dgm:prSet/>
      <dgm:spPr/>
      <dgm:t>
        <a:bodyPr/>
        <a:lstStyle/>
        <a:p>
          <a:endParaRPr lang="en-US"/>
        </a:p>
      </dgm:t>
    </dgm:pt>
    <dgm:pt modelId="{72D971B6-DCF5-4891-8F58-EEC3A85DD3AD}">
      <dgm:prSet/>
      <dgm:spPr/>
      <dgm:t>
        <a:bodyPr/>
        <a:lstStyle/>
        <a:p>
          <a:r>
            <a:rPr lang="en-US" dirty="0"/>
            <a:t>	Under $50,000: 22% </a:t>
          </a:r>
        </a:p>
      </dgm:t>
    </dgm:pt>
    <dgm:pt modelId="{9E6BC1C4-939A-48C7-8624-1AAB8A67EDCE}" type="parTrans" cxnId="{9DDAFD48-7BC7-4972-8BC2-E949FC4C9091}">
      <dgm:prSet/>
      <dgm:spPr/>
      <dgm:t>
        <a:bodyPr/>
        <a:lstStyle/>
        <a:p>
          <a:endParaRPr lang="en-US"/>
        </a:p>
      </dgm:t>
    </dgm:pt>
    <dgm:pt modelId="{5E135641-F98D-4154-84BB-4BE548664FE2}" type="sibTrans" cxnId="{9DDAFD48-7BC7-4972-8BC2-E949FC4C9091}">
      <dgm:prSet/>
      <dgm:spPr/>
      <dgm:t>
        <a:bodyPr/>
        <a:lstStyle/>
        <a:p>
          <a:endParaRPr lang="en-US"/>
        </a:p>
      </dgm:t>
    </dgm:pt>
    <dgm:pt modelId="{F69E3807-7987-4BD2-A5BE-0D09ED97B42B}">
      <dgm:prSet/>
      <dgm:spPr/>
      <dgm:t>
        <a:bodyPr/>
        <a:lstStyle/>
        <a:p>
          <a:r>
            <a:rPr lang="en-US" dirty="0"/>
            <a:t>	$50,0001 to $80,000: 34% </a:t>
          </a:r>
        </a:p>
      </dgm:t>
    </dgm:pt>
    <dgm:pt modelId="{5DC57CBB-3788-492D-BDB5-937FF97D848C}" type="parTrans" cxnId="{B367EB2E-EC4C-4118-A90A-10BD4F37DED3}">
      <dgm:prSet/>
      <dgm:spPr/>
      <dgm:t>
        <a:bodyPr/>
        <a:lstStyle/>
        <a:p>
          <a:endParaRPr lang="en-US"/>
        </a:p>
      </dgm:t>
    </dgm:pt>
    <dgm:pt modelId="{48FF8D81-2C26-44FA-9650-8B3D4403D7F1}" type="sibTrans" cxnId="{B367EB2E-EC4C-4118-A90A-10BD4F37DED3}">
      <dgm:prSet/>
      <dgm:spPr/>
      <dgm:t>
        <a:bodyPr/>
        <a:lstStyle/>
        <a:p>
          <a:endParaRPr lang="en-US"/>
        </a:p>
      </dgm:t>
    </dgm:pt>
    <dgm:pt modelId="{FB2DF845-3BD7-4EBC-AA06-2CDAD8D58255}">
      <dgm:prSet/>
      <dgm:spPr/>
      <dgm:t>
        <a:bodyPr/>
        <a:lstStyle/>
        <a:p>
          <a:r>
            <a:rPr lang="en-US" dirty="0"/>
            <a:t>	$80,000 to $100,000: 19% </a:t>
          </a:r>
        </a:p>
      </dgm:t>
    </dgm:pt>
    <dgm:pt modelId="{9585C1C8-416F-47D3-AA10-398E8BAAF3C0}" type="parTrans" cxnId="{29E4669B-B975-42DD-A08C-91FD3FDD273A}">
      <dgm:prSet/>
      <dgm:spPr/>
      <dgm:t>
        <a:bodyPr/>
        <a:lstStyle/>
        <a:p>
          <a:endParaRPr lang="en-US"/>
        </a:p>
      </dgm:t>
    </dgm:pt>
    <dgm:pt modelId="{9389F6E5-9B27-429E-8594-FE265B548E12}" type="sibTrans" cxnId="{29E4669B-B975-42DD-A08C-91FD3FDD273A}">
      <dgm:prSet/>
      <dgm:spPr/>
      <dgm:t>
        <a:bodyPr/>
        <a:lstStyle/>
        <a:p>
          <a:endParaRPr lang="en-US"/>
        </a:p>
      </dgm:t>
    </dgm:pt>
    <dgm:pt modelId="{155376E9-4293-4C78-ADD8-2439A497D637}">
      <dgm:prSet/>
      <dgm:spPr/>
      <dgm:t>
        <a:bodyPr/>
        <a:lstStyle/>
        <a:p>
          <a:r>
            <a:rPr lang="en-US" dirty="0"/>
            <a:t>	More than $100,001: 25% </a:t>
          </a:r>
        </a:p>
      </dgm:t>
    </dgm:pt>
    <dgm:pt modelId="{9DCE109F-DDF7-47FE-9BFA-CFE4E172C463}" type="parTrans" cxnId="{BEC5DC97-B79A-401D-BFA3-5EF80F2F207D}">
      <dgm:prSet/>
      <dgm:spPr/>
      <dgm:t>
        <a:bodyPr/>
        <a:lstStyle/>
        <a:p>
          <a:endParaRPr lang="en-US"/>
        </a:p>
      </dgm:t>
    </dgm:pt>
    <dgm:pt modelId="{6423AE1A-295F-40A0-9728-6D332717AC8E}" type="sibTrans" cxnId="{BEC5DC97-B79A-401D-BFA3-5EF80F2F207D}">
      <dgm:prSet/>
      <dgm:spPr/>
      <dgm:t>
        <a:bodyPr/>
        <a:lstStyle/>
        <a:p>
          <a:endParaRPr lang="en-US"/>
        </a:p>
      </dgm:t>
    </dgm:pt>
    <dgm:pt modelId="{3EA2A0CF-D1F7-4334-A6A2-6929FBA0BCF8}">
      <dgm:prSet/>
      <dgm:spPr/>
      <dgm:t>
        <a:bodyPr/>
        <a:lstStyle/>
        <a:p>
          <a:r>
            <a:rPr lang="en-US" dirty="0"/>
            <a:t>Volunteer Led Orgs: 34% </a:t>
          </a:r>
        </a:p>
      </dgm:t>
    </dgm:pt>
    <dgm:pt modelId="{A3EEEE38-F387-405D-B36A-6C6A00ED8C36}" type="parTrans" cxnId="{CCA1AB49-EA6E-424B-94CD-08967E1EE8D9}">
      <dgm:prSet/>
      <dgm:spPr/>
      <dgm:t>
        <a:bodyPr/>
        <a:lstStyle/>
        <a:p>
          <a:endParaRPr lang="en-US"/>
        </a:p>
      </dgm:t>
    </dgm:pt>
    <dgm:pt modelId="{B2583935-295D-481C-B6BA-40AF0FEB9DF1}" type="sibTrans" cxnId="{CCA1AB49-EA6E-424B-94CD-08967E1EE8D9}">
      <dgm:prSet/>
      <dgm:spPr/>
      <dgm:t>
        <a:bodyPr/>
        <a:lstStyle/>
        <a:p>
          <a:endParaRPr lang="en-US"/>
        </a:p>
      </dgm:t>
    </dgm:pt>
    <dgm:pt modelId="{59B9E677-CF31-E348-A63F-108EE387352E}" type="pres">
      <dgm:prSet presAssocID="{DB94C959-A413-4D86-9D9E-641A5D8189C2}" presName="vert0" presStyleCnt="0">
        <dgm:presLayoutVars>
          <dgm:dir/>
          <dgm:animOne val="branch"/>
          <dgm:animLvl val="lvl"/>
        </dgm:presLayoutVars>
      </dgm:prSet>
      <dgm:spPr/>
    </dgm:pt>
    <dgm:pt modelId="{3D21984D-9EBA-AF46-BE35-2249AE075D2A}" type="pres">
      <dgm:prSet presAssocID="{00022630-C5B6-459F-9DAC-F94664326C48}" presName="thickLine" presStyleLbl="alignNode1" presStyleIdx="0" presStyleCnt="10"/>
      <dgm:spPr/>
    </dgm:pt>
    <dgm:pt modelId="{CD2CE778-D1DD-0D4C-A20E-3F7438902EC3}" type="pres">
      <dgm:prSet presAssocID="{00022630-C5B6-459F-9DAC-F94664326C48}" presName="horz1" presStyleCnt="0"/>
      <dgm:spPr/>
    </dgm:pt>
    <dgm:pt modelId="{839A077B-EFCB-514C-B604-1D85707561FC}" type="pres">
      <dgm:prSet presAssocID="{00022630-C5B6-459F-9DAC-F94664326C48}" presName="tx1" presStyleLbl="revTx" presStyleIdx="0" presStyleCnt="10"/>
      <dgm:spPr/>
    </dgm:pt>
    <dgm:pt modelId="{3D1CF1FA-0D5D-1146-B0BB-B09FFD69DE50}" type="pres">
      <dgm:prSet presAssocID="{00022630-C5B6-459F-9DAC-F94664326C48}" presName="vert1" presStyleCnt="0"/>
      <dgm:spPr/>
    </dgm:pt>
    <dgm:pt modelId="{0EFF62B1-CD38-C543-ADB3-B5A2CF03E892}" type="pres">
      <dgm:prSet presAssocID="{48963A28-E5AC-440F-B0DA-612567B47A23}" presName="thickLine" presStyleLbl="alignNode1" presStyleIdx="1" presStyleCnt="10"/>
      <dgm:spPr/>
    </dgm:pt>
    <dgm:pt modelId="{17425C20-8CB3-3444-B935-6B060D705EB4}" type="pres">
      <dgm:prSet presAssocID="{48963A28-E5AC-440F-B0DA-612567B47A23}" presName="horz1" presStyleCnt="0"/>
      <dgm:spPr/>
    </dgm:pt>
    <dgm:pt modelId="{DC6AFDC7-8F02-0142-9900-FBCA9BD62728}" type="pres">
      <dgm:prSet presAssocID="{48963A28-E5AC-440F-B0DA-612567B47A23}" presName="tx1" presStyleLbl="revTx" presStyleIdx="1" presStyleCnt="10"/>
      <dgm:spPr/>
    </dgm:pt>
    <dgm:pt modelId="{C70C40D6-175F-4B4B-8F3A-20314DA63912}" type="pres">
      <dgm:prSet presAssocID="{48963A28-E5AC-440F-B0DA-612567B47A23}" presName="vert1" presStyleCnt="0"/>
      <dgm:spPr/>
    </dgm:pt>
    <dgm:pt modelId="{F2D01342-5055-0548-ABB0-FBE945C8CA0C}" type="pres">
      <dgm:prSet presAssocID="{D159D213-4317-4FD0-A89A-63C1D230C3EF}" presName="thickLine" presStyleLbl="alignNode1" presStyleIdx="2" presStyleCnt="10"/>
      <dgm:spPr/>
    </dgm:pt>
    <dgm:pt modelId="{9E2F961D-5625-7F49-9CFE-EF38D86162D7}" type="pres">
      <dgm:prSet presAssocID="{D159D213-4317-4FD0-A89A-63C1D230C3EF}" presName="horz1" presStyleCnt="0"/>
      <dgm:spPr/>
    </dgm:pt>
    <dgm:pt modelId="{42730408-9092-1E48-AC1E-C615DCABA3AF}" type="pres">
      <dgm:prSet presAssocID="{D159D213-4317-4FD0-A89A-63C1D230C3EF}" presName="tx1" presStyleLbl="revTx" presStyleIdx="2" presStyleCnt="10"/>
      <dgm:spPr/>
    </dgm:pt>
    <dgm:pt modelId="{DBB06F75-5DD6-D34E-87C5-C535333DD996}" type="pres">
      <dgm:prSet presAssocID="{D159D213-4317-4FD0-A89A-63C1D230C3EF}" presName="vert1" presStyleCnt="0"/>
      <dgm:spPr/>
    </dgm:pt>
    <dgm:pt modelId="{443BE09F-842E-0345-A188-778507E73A2E}" type="pres">
      <dgm:prSet presAssocID="{74B60041-138A-43EA-9A69-64EB081E99B0}" presName="thickLine" presStyleLbl="alignNode1" presStyleIdx="3" presStyleCnt="10"/>
      <dgm:spPr/>
    </dgm:pt>
    <dgm:pt modelId="{8B212B64-21AA-2F4A-ADB2-781808CEB872}" type="pres">
      <dgm:prSet presAssocID="{74B60041-138A-43EA-9A69-64EB081E99B0}" presName="horz1" presStyleCnt="0"/>
      <dgm:spPr/>
    </dgm:pt>
    <dgm:pt modelId="{C7F71EB9-97E7-1747-9AC0-C351C29E5470}" type="pres">
      <dgm:prSet presAssocID="{74B60041-138A-43EA-9A69-64EB081E99B0}" presName="tx1" presStyleLbl="revTx" presStyleIdx="3" presStyleCnt="10"/>
      <dgm:spPr/>
    </dgm:pt>
    <dgm:pt modelId="{2603166A-E16C-994D-B4AD-61B65D1E1CDD}" type="pres">
      <dgm:prSet presAssocID="{74B60041-138A-43EA-9A69-64EB081E99B0}" presName="vert1" presStyleCnt="0"/>
      <dgm:spPr/>
    </dgm:pt>
    <dgm:pt modelId="{7326DC87-7D9B-234A-9021-0FBA3C6C251E}" type="pres">
      <dgm:prSet presAssocID="{326652A7-A033-4FCE-839B-20F7215B3D02}" presName="thickLine" presStyleLbl="alignNode1" presStyleIdx="4" presStyleCnt="10"/>
      <dgm:spPr/>
    </dgm:pt>
    <dgm:pt modelId="{86A89896-1414-7845-B31B-3CB04941252B}" type="pres">
      <dgm:prSet presAssocID="{326652A7-A033-4FCE-839B-20F7215B3D02}" presName="horz1" presStyleCnt="0"/>
      <dgm:spPr/>
    </dgm:pt>
    <dgm:pt modelId="{3C887138-D26B-B344-93DD-92CB08552846}" type="pres">
      <dgm:prSet presAssocID="{326652A7-A033-4FCE-839B-20F7215B3D02}" presName="tx1" presStyleLbl="revTx" presStyleIdx="4" presStyleCnt="10"/>
      <dgm:spPr/>
    </dgm:pt>
    <dgm:pt modelId="{2CBDB697-5865-6F43-A748-0B764DE1D857}" type="pres">
      <dgm:prSet presAssocID="{326652A7-A033-4FCE-839B-20F7215B3D02}" presName="vert1" presStyleCnt="0"/>
      <dgm:spPr/>
    </dgm:pt>
    <dgm:pt modelId="{1F46BBEC-EF17-B543-AB66-812C97CD8D5A}" type="pres">
      <dgm:prSet presAssocID="{72D971B6-DCF5-4891-8F58-EEC3A85DD3AD}" presName="thickLine" presStyleLbl="alignNode1" presStyleIdx="5" presStyleCnt="10"/>
      <dgm:spPr/>
    </dgm:pt>
    <dgm:pt modelId="{2FA2FADC-A343-774E-8862-91A33AC274B7}" type="pres">
      <dgm:prSet presAssocID="{72D971B6-DCF5-4891-8F58-EEC3A85DD3AD}" presName="horz1" presStyleCnt="0"/>
      <dgm:spPr/>
    </dgm:pt>
    <dgm:pt modelId="{B227E1AF-0D1F-B74C-9563-24D4F50FCB42}" type="pres">
      <dgm:prSet presAssocID="{72D971B6-DCF5-4891-8F58-EEC3A85DD3AD}" presName="tx1" presStyleLbl="revTx" presStyleIdx="5" presStyleCnt="10"/>
      <dgm:spPr/>
    </dgm:pt>
    <dgm:pt modelId="{293321F1-6558-334B-BD85-AB8E0273DC67}" type="pres">
      <dgm:prSet presAssocID="{72D971B6-DCF5-4891-8F58-EEC3A85DD3AD}" presName="vert1" presStyleCnt="0"/>
      <dgm:spPr/>
    </dgm:pt>
    <dgm:pt modelId="{78C9F338-7C13-364E-9598-7F4730FF90A4}" type="pres">
      <dgm:prSet presAssocID="{F69E3807-7987-4BD2-A5BE-0D09ED97B42B}" presName="thickLine" presStyleLbl="alignNode1" presStyleIdx="6" presStyleCnt="10"/>
      <dgm:spPr/>
    </dgm:pt>
    <dgm:pt modelId="{6C80644C-571C-C949-8545-5218C1D84BA4}" type="pres">
      <dgm:prSet presAssocID="{F69E3807-7987-4BD2-A5BE-0D09ED97B42B}" presName="horz1" presStyleCnt="0"/>
      <dgm:spPr/>
    </dgm:pt>
    <dgm:pt modelId="{3D447943-1F93-774E-ABE3-AF235B2B08FF}" type="pres">
      <dgm:prSet presAssocID="{F69E3807-7987-4BD2-A5BE-0D09ED97B42B}" presName="tx1" presStyleLbl="revTx" presStyleIdx="6" presStyleCnt="10"/>
      <dgm:spPr/>
    </dgm:pt>
    <dgm:pt modelId="{BCD4D7A6-A723-CD43-923F-65D17B9EF7D8}" type="pres">
      <dgm:prSet presAssocID="{F69E3807-7987-4BD2-A5BE-0D09ED97B42B}" presName="vert1" presStyleCnt="0"/>
      <dgm:spPr/>
    </dgm:pt>
    <dgm:pt modelId="{5CABC770-1E21-914B-983C-D52C91268A39}" type="pres">
      <dgm:prSet presAssocID="{FB2DF845-3BD7-4EBC-AA06-2CDAD8D58255}" presName="thickLine" presStyleLbl="alignNode1" presStyleIdx="7" presStyleCnt="10"/>
      <dgm:spPr/>
    </dgm:pt>
    <dgm:pt modelId="{5D22B10C-AEB0-D942-BD71-6EB26D12C193}" type="pres">
      <dgm:prSet presAssocID="{FB2DF845-3BD7-4EBC-AA06-2CDAD8D58255}" presName="horz1" presStyleCnt="0"/>
      <dgm:spPr/>
    </dgm:pt>
    <dgm:pt modelId="{C26BFC7B-1D08-EA42-8A92-4ACE097579E2}" type="pres">
      <dgm:prSet presAssocID="{FB2DF845-3BD7-4EBC-AA06-2CDAD8D58255}" presName="tx1" presStyleLbl="revTx" presStyleIdx="7" presStyleCnt="10"/>
      <dgm:spPr/>
    </dgm:pt>
    <dgm:pt modelId="{DDF8C816-5BA0-E547-81FD-7A290727BB2C}" type="pres">
      <dgm:prSet presAssocID="{FB2DF845-3BD7-4EBC-AA06-2CDAD8D58255}" presName="vert1" presStyleCnt="0"/>
      <dgm:spPr/>
    </dgm:pt>
    <dgm:pt modelId="{A4576B5E-E327-1D48-AD25-3000BA1C00F9}" type="pres">
      <dgm:prSet presAssocID="{155376E9-4293-4C78-ADD8-2439A497D637}" presName="thickLine" presStyleLbl="alignNode1" presStyleIdx="8" presStyleCnt="10"/>
      <dgm:spPr/>
    </dgm:pt>
    <dgm:pt modelId="{FFD19C74-6E7E-8D4B-8D98-D9E4F5C5D2D1}" type="pres">
      <dgm:prSet presAssocID="{155376E9-4293-4C78-ADD8-2439A497D637}" presName="horz1" presStyleCnt="0"/>
      <dgm:spPr/>
    </dgm:pt>
    <dgm:pt modelId="{F380BA83-3ADE-0343-BD55-F7BDDFE949FB}" type="pres">
      <dgm:prSet presAssocID="{155376E9-4293-4C78-ADD8-2439A497D637}" presName="tx1" presStyleLbl="revTx" presStyleIdx="8" presStyleCnt="10"/>
      <dgm:spPr/>
    </dgm:pt>
    <dgm:pt modelId="{9D12B00D-B115-9943-80A7-B4D53C5F1B14}" type="pres">
      <dgm:prSet presAssocID="{155376E9-4293-4C78-ADD8-2439A497D637}" presName="vert1" presStyleCnt="0"/>
      <dgm:spPr/>
    </dgm:pt>
    <dgm:pt modelId="{56EB3021-FEED-744B-8423-27F753633C7D}" type="pres">
      <dgm:prSet presAssocID="{3EA2A0CF-D1F7-4334-A6A2-6929FBA0BCF8}" presName="thickLine" presStyleLbl="alignNode1" presStyleIdx="9" presStyleCnt="10"/>
      <dgm:spPr/>
    </dgm:pt>
    <dgm:pt modelId="{A4880AD9-610F-744F-9FBE-67B4553FFFAC}" type="pres">
      <dgm:prSet presAssocID="{3EA2A0CF-D1F7-4334-A6A2-6929FBA0BCF8}" presName="horz1" presStyleCnt="0"/>
      <dgm:spPr/>
    </dgm:pt>
    <dgm:pt modelId="{8C90EDEA-AD06-AD4F-9BF3-F18BF3390B21}" type="pres">
      <dgm:prSet presAssocID="{3EA2A0CF-D1F7-4334-A6A2-6929FBA0BCF8}" presName="tx1" presStyleLbl="revTx" presStyleIdx="9" presStyleCnt="10"/>
      <dgm:spPr/>
    </dgm:pt>
    <dgm:pt modelId="{673BAB3A-0D98-DA44-9434-77130DD685D9}" type="pres">
      <dgm:prSet presAssocID="{3EA2A0CF-D1F7-4334-A6A2-6929FBA0BCF8}" presName="vert1" presStyleCnt="0"/>
      <dgm:spPr/>
    </dgm:pt>
  </dgm:ptLst>
  <dgm:cxnLst>
    <dgm:cxn modelId="{77534A1D-C494-6A47-BE4D-DB3CE2FD3D6E}" type="presOf" srcId="{326652A7-A033-4FCE-839B-20F7215B3D02}" destId="{3C887138-D26B-B344-93DD-92CB08552846}" srcOrd="0" destOrd="0" presId="urn:microsoft.com/office/officeart/2008/layout/LinedList"/>
    <dgm:cxn modelId="{B97DD522-65C5-8E47-8E64-4ADE18B99D45}" type="presOf" srcId="{F69E3807-7987-4BD2-A5BE-0D09ED97B42B}" destId="{3D447943-1F93-774E-ABE3-AF235B2B08FF}" srcOrd="0" destOrd="0" presId="urn:microsoft.com/office/officeart/2008/layout/LinedList"/>
    <dgm:cxn modelId="{81F88327-2FDD-A546-A5B7-58C0839CE6EF}" type="presOf" srcId="{74B60041-138A-43EA-9A69-64EB081E99B0}" destId="{C7F71EB9-97E7-1747-9AC0-C351C29E5470}" srcOrd="0" destOrd="0" presId="urn:microsoft.com/office/officeart/2008/layout/LinedList"/>
    <dgm:cxn modelId="{B367EB2E-EC4C-4118-A90A-10BD4F37DED3}" srcId="{DB94C959-A413-4D86-9D9E-641A5D8189C2}" destId="{F69E3807-7987-4BD2-A5BE-0D09ED97B42B}" srcOrd="6" destOrd="0" parTransId="{5DC57CBB-3788-492D-BDB5-937FF97D848C}" sibTransId="{48FF8D81-2C26-44FA-9650-8B3D4403D7F1}"/>
    <dgm:cxn modelId="{68431F33-5DFE-F241-AA79-0CA893FE6CA3}" type="presOf" srcId="{3EA2A0CF-D1F7-4334-A6A2-6929FBA0BCF8}" destId="{8C90EDEA-AD06-AD4F-9BF3-F18BF3390B21}" srcOrd="0" destOrd="0" presId="urn:microsoft.com/office/officeart/2008/layout/LinedList"/>
    <dgm:cxn modelId="{CE114642-63A7-4340-AC4C-CF28EE290136}" srcId="{DB94C959-A413-4D86-9D9E-641A5D8189C2}" destId="{48963A28-E5AC-440F-B0DA-612567B47A23}" srcOrd="1" destOrd="0" parTransId="{DF9CD639-305A-46D1-BFD3-6B532C32BACD}" sibTransId="{230F75E2-CD73-4CCD-A723-86958D008810}"/>
    <dgm:cxn modelId="{9DDAFD48-7BC7-4972-8BC2-E949FC4C9091}" srcId="{DB94C959-A413-4D86-9D9E-641A5D8189C2}" destId="{72D971B6-DCF5-4891-8F58-EEC3A85DD3AD}" srcOrd="5" destOrd="0" parTransId="{9E6BC1C4-939A-48C7-8624-1AAB8A67EDCE}" sibTransId="{5E135641-F98D-4154-84BB-4BE548664FE2}"/>
    <dgm:cxn modelId="{CCA1AB49-EA6E-424B-94CD-08967E1EE8D9}" srcId="{DB94C959-A413-4D86-9D9E-641A5D8189C2}" destId="{3EA2A0CF-D1F7-4334-A6A2-6929FBA0BCF8}" srcOrd="9" destOrd="0" parTransId="{A3EEEE38-F387-405D-B36A-6C6A00ED8C36}" sibTransId="{B2583935-295D-481C-B6BA-40AF0FEB9DF1}"/>
    <dgm:cxn modelId="{01BB9B6D-4828-6F48-BD23-2B476C93818F}" type="presOf" srcId="{48963A28-E5AC-440F-B0DA-612567B47A23}" destId="{DC6AFDC7-8F02-0142-9900-FBCA9BD62728}" srcOrd="0" destOrd="0" presId="urn:microsoft.com/office/officeart/2008/layout/LinedList"/>
    <dgm:cxn modelId="{0A0F768A-4E73-A14C-A23B-321BC34CA2F8}" type="presOf" srcId="{72D971B6-DCF5-4891-8F58-EEC3A85DD3AD}" destId="{B227E1AF-0D1F-B74C-9563-24D4F50FCB42}" srcOrd="0" destOrd="0" presId="urn:microsoft.com/office/officeart/2008/layout/LinedList"/>
    <dgm:cxn modelId="{BEC5DC97-B79A-401D-BFA3-5EF80F2F207D}" srcId="{DB94C959-A413-4D86-9D9E-641A5D8189C2}" destId="{155376E9-4293-4C78-ADD8-2439A497D637}" srcOrd="8" destOrd="0" parTransId="{9DCE109F-DDF7-47FE-9BFA-CFE4E172C463}" sibTransId="{6423AE1A-295F-40A0-9728-6D332717AC8E}"/>
    <dgm:cxn modelId="{5258E39A-991B-8A4B-8099-4FAC94077B00}" type="presOf" srcId="{155376E9-4293-4C78-ADD8-2439A497D637}" destId="{F380BA83-3ADE-0343-BD55-F7BDDFE949FB}" srcOrd="0" destOrd="0" presId="urn:microsoft.com/office/officeart/2008/layout/LinedList"/>
    <dgm:cxn modelId="{29E4669B-B975-42DD-A08C-91FD3FDD273A}" srcId="{DB94C959-A413-4D86-9D9E-641A5D8189C2}" destId="{FB2DF845-3BD7-4EBC-AA06-2CDAD8D58255}" srcOrd="7" destOrd="0" parTransId="{9585C1C8-416F-47D3-AA10-398E8BAAF3C0}" sibTransId="{9389F6E5-9B27-429E-8594-FE265B548E12}"/>
    <dgm:cxn modelId="{154808AF-29B3-4F5C-B9F5-AAA3ABF59ACD}" srcId="{DB94C959-A413-4D86-9D9E-641A5D8189C2}" destId="{326652A7-A033-4FCE-839B-20F7215B3D02}" srcOrd="4" destOrd="0" parTransId="{47B4F8B2-1391-4187-A7F0-8CB420C3DAAC}" sibTransId="{9D28F3C7-D437-4520-B0E2-EF2CF111734C}"/>
    <dgm:cxn modelId="{F53015B2-2BC1-4E13-8CEB-7900EAA333B3}" srcId="{DB94C959-A413-4D86-9D9E-641A5D8189C2}" destId="{00022630-C5B6-459F-9DAC-F94664326C48}" srcOrd="0" destOrd="0" parTransId="{198C3316-10A6-4598-8BC1-85B4ECDDAFF4}" sibTransId="{81352059-6DB7-4CD5-B600-620E7AB8886D}"/>
    <dgm:cxn modelId="{CAFDE2B6-92DF-3348-B165-9BBCFD9B6C89}" type="presOf" srcId="{00022630-C5B6-459F-9DAC-F94664326C48}" destId="{839A077B-EFCB-514C-B604-1D85707561FC}" srcOrd="0" destOrd="0" presId="urn:microsoft.com/office/officeart/2008/layout/LinedList"/>
    <dgm:cxn modelId="{6C54FFBF-F931-4ED3-82DA-ADA3D1AC54F7}" srcId="{DB94C959-A413-4D86-9D9E-641A5D8189C2}" destId="{D159D213-4317-4FD0-A89A-63C1D230C3EF}" srcOrd="2" destOrd="0" parTransId="{31BAE964-750E-4509-8177-5C9774119ABB}" sibTransId="{AC6A058A-935A-4B45-BAC7-CB140988BAE1}"/>
    <dgm:cxn modelId="{FC622DC0-85FC-FA44-A2B4-15A707360762}" type="presOf" srcId="{DB94C959-A413-4D86-9D9E-641A5D8189C2}" destId="{59B9E677-CF31-E348-A63F-108EE387352E}" srcOrd="0" destOrd="0" presId="urn:microsoft.com/office/officeart/2008/layout/LinedList"/>
    <dgm:cxn modelId="{FCEC99D4-A274-4E4C-AC6D-E8FBDC11AA15}" srcId="{DB94C959-A413-4D86-9D9E-641A5D8189C2}" destId="{74B60041-138A-43EA-9A69-64EB081E99B0}" srcOrd="3" destOrd="0" parTransId="{EBBD6AFD-154E-4C93-AC10-014576AA7D17}" sibTransId="{9D1B7EDA-E5BE-4530-85C5-A572C0380B34}"/>
    <dgm:cxn modelId="{82DF25DA-54DF-6E48-B23D-C07AEC8E51D6}" type="presOf" srcId="{D159D213-4317-4FD0-A89A-63C1D230C3EF}" destId="{42730408-9092-1E48-AC1E-C615DCABA3AF}" srcOrd="0" destOrd="0" presId="urn:microsoft.com/office/officeart/2008/layout/LinedList"/>
    <dgm:cxn modelId="{8FF93EE1-DB98-FC4F-8E94-D52A6C000FC8}" type="presOf" srcId="{FB2DF845-3BD7-4EBC-AA06-2CDAD8D58255}" destId="{C26BFC7B-1D08-EA42-8A92-4ACE097579E2}" srcOrd="0" destOrd="0" presId="urn:microsoft.com/office/officeart/2008/layout/LinedList"/>
    <dgm:cxn modelId="{236C7BF7-2A74-744A-A3E8-BCB79082354E}" type="presParOf" srcId="{59B9E677-CF31-E348-A63F-108EE387352E}" destId="{3D21984D-9EBA-AF46-BE35-2249AE075D2A}" srcOrd="0" destOrd="0" presId="urn:microsoft.com/office/officeart/2008/layout/LinedList"/>
    <dgm:cxn modelId="{99346090-9845-BB41-935D-43805C4F5943}" type="presParOf" srcId="{59B9E677-CF31-E348-A63F-108EE387352E}" destId="{CD2CE778-D1DD-0D4C-A20E-3F7438902EC3}" srcOrd="1" destOrd="0" presId="urn:microsoft.com/office/officeart/2008/layout/LinedList"/>
    <dgm:cxn modelId="{23799CDF-5CA7-2241-8D74-621848B3B292}" type="presParOf" srcId="{CD2CE778-D1DD-0D4C-A20E-3F7438902EC3}" destId="{839A077B-EFCB-514C-B604-1D85707561FC}" srcOrd="0" destOrd="0" presId="urn:microsoft.com/office/officeart/2008/layout/LinedList"/>
    <dgm:cxn modelId="{63834883-4661-9143-A393-7D387F949E9B}" type="presParOf" srcId="{CD2CE778-D1DD-0D4C-A20E-3F7438902EC3}" destId="{3D1CF1FA-0D5D-1146-B0BB-B09FFD69DE50}" srcOrd="1" destOrd="0" presId="urn:microsoft.com/office/officeart/2008/layout/LinedList"/>
    <dgm:cxn modelId="{E719EB7A-6630-7248-B24A-BB3C6ABEC6A4}" type="presParOf" srcId="{59B9E677-CF31-E348-A63F-108EE387352E}" destId="{0EFF62B1-CD38-C543-ADB3-B5A2CF03E892}" srcOrd="2" destOrd="0" presId="urn:microsoft.com/office/officeart/2008/layout/LinedList"/>
    <dgm:cxn modelId="{6B453F40-125D-AA43-AD7F-D0EA0E834561}" type="presParOf" srcId="{59B9E677-CF31-E348-A63F-108EE387352E}" destId="{17425C20-8CB3-3444-B935-6B060D705EB4}" srcOrd="3" destOrd="0" presId="urn:microsoft.com/office/officeart/2008/layout/LinedList"/>
    <dgm:cxn modelId="{FE59F61D-6712-8A4E-8586-BA5CB40BF0EB}" type="presParOf" srcId="{17425C20-8CB3-3444-B935-6B060D705EB4}" destId="{DC6AFDC7-8F02-0142-9900-FBCA9BD62728}" srcOrd="0" destOrd="0" presId="urn:microsoft.com/office/officeart/2008/layout/LinedList"/>
    <dgm:cxn modelId="{FB10C527-4AEB-714C-8253-943C44E51E81}" type="presParOf" srcId="{17425C20-8CB3-3444-B935-6B060D705EB4}" destId="{C70C40D6-175F-4B4B-8F3A-20314DA63912}" srcOrd="1" destOrd="0" presId="urn:microsoft.com/office/officeart/2008/layout/LinedList"/>
    <dgm:cxn modelId="{BE28C188-9DBA-7B46-B248-DAE16F6AF79F}" type="presParOf" srcId="{59B9E677-CF31-E348-A63F-108EE387352E}" destId="{F2D01342-5055-0548-ABB0-FBE945C8CA0C}" srcOrd="4" destOrd="0" presId="urn:microsoft.com/office/officeart/2008/layout/LinedList"/>
    <dgm:cxn modelId="{FD393BCD-9AEA-DF40-80E9-10E1A21374BD}" type="presParOf" srcId="{59B9E677-CF31-E348-A63F-108EE387352E}" destId="{9E2F961D-5625-7F49-9CFE-EF38D86162D7}" srcOrd="5" destOrd="0" presId="urn:microsoft.com/office/officeart/2008/layout/LinedList"/>
    <dgm:cxn modelId="{FB290A6A-E578-2846-9032-FE8CA2BF88E4}" type="presParOf" srcId="{9E2F961D-5625-7F49-9CFE-EF38D86162D7}" destId="{42730408-9092-1E48-AC1E-C615DCABA3AF}" srcOrd="0" destOrd="0" presId="urn:microsoft.com/office/officeart/2008/layout/LinedList"/>
    <dgm:cxn modelId="{69FE9605-39A8-E24A-9289-864636368951}" type="presParOf" srcId="{9E2F961D-5625-7F49-9CFE-EF38D86162D7}" destId="{DBB06F75-5DD6-D34E-87C5-C535333DD996}" srcOrd="1" destOrd="0" presId="urn:microsoft.com/office/officeart/2008/layout/LinedList"/>
    <dgm:cxn modelId="{7419F20E-5691-154A-86BA-DE9CD53B968B}" type="presParOf" srcId="{59B9E677-CF31-E348-A63F-108EE387352E}" destId="{443BE09F-842E-0345-A188-778507E73A2E}" srcOrd="6" destOrd="0" presId="urn:microsoft.com/office/officeart/2008/layout/LinedList"/>
    <dgm:cxn modelId="{DC4607A0-6788-2048-AB91-DE8E781419C9}" type="presParOf" srcId="{59B9E677-CF31-E348-A63F-108EE387352E}" destId="{8B212B64-21AA-2F4A-ADB2-781808CEB872}" srcOrd="7" destOrd="0" presId="urn:microsoft.com/office/officeart/2008/layout/LinedList"/>
    <dgm:cxn modelId="{4FE6BB20-7E2D-EB42-A72D-48392C568F51}" type="presParOf" srcId="{8B212B64-21AA-2F4A-ADB2-781808CEB872}" destId="{C7F71EB9-97E7-1747-9AC0-C351C29E5470}" srcOrd="0" destOrd="0" presId="urn:microsoft.com/office/officeart/2008/layout/LinedList"/>
    <dgm:cxn modelId="{C3324CA2-3FE2-7D40-ABF2-0E285A47E746}" type="presParOf" srcId="{8B212B64-21AA-2F4A-ADB2-781808CEB872}" destId="{2603166A-E16C-994D-B4AD-61B65D1E1CDD}" srcOrd="1" destOrd="0" presId="urn:microsoft.com/office/officeart/2008/layout/LinedList"/>
    <dgm:cxn modelId="{4583E6FA-4324-0B44-AF57-757529EBD6ED}" type="presParOf" srcId="{59B9E677-CF31-E348-A63F-108EE387352E}" destId="{7326DC87-7D9B-234A-9021-0FBA3C6C251E}" srcOrd="8" destOrd="0" presId="urn:microsoft.com/office/officeart/2008/layout/LinedList"/>
    <dgm:cxn modelId="{A179D186-101D-7E41-B349-BBAD71317057}" type="presParOf" srcId="{59B9E677-CF31-E348-A63F-108EE387352E}" destId="{86A89896-1414-7845-B31B-3CB04941252B}" srcOrd="9" destOrd="0" presId="urn:microsoft.com/office/officeart/2008/layout/LinedList"/>
    <dgm:cxn modelId="{5D9A7DEB-C3B1-1C42-BA29-2B4E5918ADF5}" type="presParOf" srcId="{86A89896-1414-7845-B31B-3CB04941252B}" destId="{3C887138-D26B-B344-93DD-92CB08552846}" srcOrd="0" destOrd="0" presId="urn:microsoft.com/office/officeart/2008/layout/LinedList"/>
    <dgm:cxn modelId="{98461039-54B2-0249-9F52-E93E4DF2C869}" type="presParOf" srcId="{86A89896-1414-7845-B31B-3CB04941252B}" destId="{2CBDB697-5865-6F43-A748-0B764DE1D857}" srcOrd="1" destOrd="0" presId="urn:microsoft.com/office/officeart/2008/layout/LinedList"/>
    <dgm:cxn modelId="{AE7081AE-DBC2-B345-9020-ECB8F8515CB2}" type="presParOf" srcId="{59B9E677-CF31-E348-A63F-108EE387352E}" destId="{1F46BBEC-EF17-B543-AB66-812C97CD8D5A}" srcOrd="10" destOrd="0" presId="urn:microsoft.com/office/officeart/2008/layout/LinedList"/>
    <dgm:cxn modelId="{40E1FF5F-DFF5-9C4B-81C6-692C9D3297DA}" type="presParOf" srcId="{59B9E677-CF31-E348-A63F-108EE387352E}" destId="{2FA2FADC-A343-774E-8862-91A33AC274B7}" srcOrd="11" destOrd="0" presId="urn:microsoft.com/office/officeart/2008/layout/LinedList"/>
    <dgm:cxn modelId="{8A4736B0-3ABB-9440-9880-F83F2BD7B103}" type="presParOf" srcId="{2FA2FADC-A343-774E-8862-91A33AC274B7}" destId="{B227E1AF-0D1F-B74C-9563-24D4F50FCB42}" srcOrd="0" destOrd="0" presId="urn:microsoft.com/office/officeart/2008/layout/LinedList"/>
    <dgm:cxn modelId="{52B1F50A-951B-5A47-9A9E-16F277457B82}" type="presParOf" srcId="{2FA2FADC-A343-774E-8862-91A33AC274B7}" destId="{293321F1-6558-334B-BD85-AB8E0273DC67}" srcOrd="1" destOrd="0" presId="urn:microsoft.com/office/officeart/2008/layout/LinedList"/>
    <dgm:cxn modelId="{FEF3E6DC-A583-CF45-8EB9-4222329B4AC8}" type="presParOf" srcId="{59B9E677-CF31-E348-A63F-108EE387352E}" destId="{78C9F338-7C13-364E-9598-7F4730FF90A4}" srcOrd="12" destOrd="0" presId="urn:microsoft.com/office/officeart/2008/layout/LinedList"/>
    <dgm:cxn modelId="{AB488DC9-E8F8-7C48-A16A-C1B55B6BA7C2}" type="presParOf" srcId="{59B9E677-CF31-E348-A63F-108EE387352E}" destId="{6C80644C-571C-C949-8545-5218C1D84BA4}" srcOrd="13" destOrd="0" presId="urn:microsoft.com/office/officeart/2008/layout/LinedList"/>
    <dgm:cxn modelId="{C5898CB4-FA44-184E-88D2-41FFED95427D}" type="presParOf" srcId="{6C80644C-571C-C949-8545-5218C1D84BA4}" destId="{3D447943-1F93-774E-ABE3-AF235B2B08FF}" srcOrd="0" destOrd="0" presId="urn:microsoft.com/office/officeart/2008/layout/LinedList"/>
    <dgm:cxn modelId="{B4F3CEFB-5738-C749-A5CA-34B55B3657B3}" type="presParOf" srcId="{6C80644C-571C-C949-8545-5218C1D84BA4}" destId="{BCD4D7A6-A723-CD43-923F-65D17B9EF7D8}" srcOrd="1" destOrd="0" presId="urn:microsoft.com/office/officeart/2008/layout/LinedList"/>
    <dgm:cxn modelId="{D770A481-9C61-B243-BE3A-0AF8707E2676}" type="presParOf" srcId="{59B9E677-CF31-E348-A63F-108EE387352E}" destId="{5CABC770-1E21-914B-983C-D52C91268A39}" srcOrd="14" destOrd="0" presId="urn:microsoft.com/office/officeart/2008/layout/LinedList"/>
    <dgm:cxn modelId="{8F6641C6-BCE3-3A49-9B00-84393B949EA3}" type="presParOf" srcId="{59B9E677-CF31-E348-A63F-108EE387352E}" destId="{5D22B10C-AEB0-D942-BD71-6EB26D12C193}" srcOrd="15" destOrd="0" presId="urn:microsoft.com/office/officeart/2008/layout/LinedList"/>
    <dgm:cxn modelId="{68ECE61D-11F9-A847-A2B3-D8EC1F82CFAC}" type="presParOf" srcId="{5D22B10C-AEB0-D942-BD71-6EB26D12C193}" destId="{C26BFC7B-1D08-EA42-8A92-4ACE097579E2}" srcOrd="0" destOrd="0" presId="urn:microsoft.com/office/officeart/2008/layout/LinedList"/>
    <dgm:cxn modelId="{4B0430D0-3FF4-3247-986E-B53A7751255F}" type="presParOf" srcId="{5D22B10C-AEB0-D942-BD71-6EB26D12C193}" destId="{DDF8C816-5BA0-E547-81FD-7A290727BB2C}" srcOrd="1" destOrd="0" presId="urn:microsoft.com/office/officeart/2008/layout/LinedList"/>
    <dgm:cxn modelId="{354CB535-2792-5D43-A8B1-FFEDC352E2AA}" type="presParOf" srcId="{59B9E677-CF31-E348-A63F-108EE387352E}" destId="{A4576B5E-E327-1D48-AD25-3000BA1C00F9}" srcOrd="16" destOrd="0" presId="urn:microsoft.com/office/officeart/2008/layout/LinedList"/>
    <dgm:cxn modelId="{CBC7B889-07B1-4746-AF37-EAAB563966D8}" type="presParOf" srcId="{59B9E677-CF31-E348-A63F-108EE387352E}" destId="{FFD19C74-6E7E-8D4B-8D98-D9E4F5C5D2D1}" srcOrd="17" destOrd="0" presId="urn:microsoft.com/office/officeart/2008/layout/LinedList"/>
    <dgm:cxn modelId="{DE31F5B7-EA50-6C44-A1B6-E97031689264}" type="presParOf" srcId="{FFD19C74-6E7E-8D4B-8D98-D9E4F5C5D2D1}" destId="{F380BA83-3ADE-0343-BD55-F7BDDFE949FB}" srcOrd="0" destOrd="0" presId="urn:microsoft.com/office/officeart/2008/layout/LinedList"/>
    <dgm:cxn modelId="{FB53B204-B9A1-D64C-8DFE-AB92F8468193}" type="presParOf" srcId="{FFD19C74-6E7E-8D4B-8D98-D9E4F5C5D2D1}" destId="{9D12B00D-B115-9943-80A7-B4D53C5F1B14}" srcOrd="1" destOrd="0" presId="urn:microsoft.com/office/officeart/2008/layout/LinedList"/>
    <dgm:cxn modelId="{4B9AC73A-DA49-614D-913B-884511380567}" type="presParOf" srcId="{59B9E677-CF31-E348-A63F-108EE387352E}" destId="{56EB3021-FEED-744B-8423-27F753633C7D}" srcOrd="18" destOrd="0" presId="urn:microsoft.com/office/officeart/2008/layout/LinedList"/>
    <dgm:cxn modelId="{3E2A72DD-5D4C-764D-BD68-53B963324BE0}" type="presParOf" srcId="{59B9E677-CF31-E348-A63F-108EE387352E}" destId="{A4880AD9-610F-744F-9FBE-67B4553FFFAC}" srcOrd="19" destOrd="0" presId="urn:microsoft.com/office/officeart/2008/layout/LinedList"/>
    <dgm:cxn modelId="{F59462C6-D8F2-154F-9A16-69B3EEC7B46F}" type="presParOf" srcId="{A4880AD9-610F-744F-9FBE-67B4553FFFAC}" destId="{8C90EDEA-AD06-AD4F-9BF3-F18BF3390B21}" srcOrd="0" destOrd="0" presId="urn:microsoft.com/office/officeart/2008/layout/LinedList"/>
    <dgm:cxn modelId="{2AE68D5E-3BED-7F4C-A56E-61A5275B2ADF}" type="presParOf" srcId="{A4880AD9-610F-744F-9FBE-67B4553FFFAC}" destId="{673BAB3A-0D98-DA44-9434-77130DD685D9}" srcOrd="1" destOrd="0" presId="urn:microsoft.com/office/officeart/2008/layout/Lin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16EE8D2-47CC-4A71-904E-885A7935091B}"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BC504368-837D-4151-9892-F81F8DA13905}">
      <dgm:prSet/>
      <dgm:spPr/>
      <dgm:t>
        <a:bodyPr/>
        <a:lstStyle/>
        <a:p>
          <a:r>
            <a:rPr lang="en-US" dirty="0"/>
            <a:t>Nondiscrimination Policy: 84%</a:t>
          </a:r>
        </a:p>
      </dgm:t>
    </dgm:pt>
    <dgm:pt modelId="{F3C24293-16BA-44B9-88E5-1F9A194DAAEF}" type="parTrans" cxnId="{0A8D7CDC-E5EE-4DAF-BAB7-8FA41D0DA0F6}">
      <dgm:prSet/>
      <dgm:spPr/>
      <dgm:t>
        <a:bodyPr/>
        <a:lstStyle/>
        <a:p>
          <a:endParaRPr lang="en-US"/>
        </a:p>
      </dgm:t>
    </dgm:pt>
    <dgm:pt modelId="{D5C2C003-500F-4C6F-881F-FA3E76A2C39F}" type="sibTrans" cxnId="{0A8D7CDC-E5EE-4DAF-BAB7-8FA41D0DA0F6}">
      <dgm:prSet/>
      <dgm:spPr/>
      <dgm:t>
        <a:bodyPr/>
        <a:lstStyle/>
        <a:p>
          <a:endParaRPr lang="en-US"/>
        </a:p>
      </dgm:t>
    </dgm:pt>
    <dgm:pt modelId="{CAFF6BFB-5F44-4054-8A71-DF3F80EEC3E4}">
      <dgm:prSet/>
      <dgm:spPr/>
      <dgm:t>
        <a:bodyPr/>
        <a:lstStyle/>
        <a:p>
          <a:r>
            <a:rPr lang="en-US" dirty="0"/>
            <a:t>Whistleblower: 62%</a:t>
          </a:r>
        </a:p>
      </dgm:t>
    </dgm:pt>
    <dgm:pt modelId="{3D1F42B9-0DC5-437F-B7B1-CB23004DC1DA}" type="parTrans" cxnId="{03A1891F-E3AD-48BC-BB31-C15A2F2C769B}">
      <dgm:prSet/>
      <dgm:spPr/>
      <dgm:t>
        <a:bodyPr/>
        <a:lstStyle/>
        <a:p>
          <a:endParaRPr lang="en-US"/>
        </a:p>
      </dgm:t>
    </dgm:pt>
    <dgm:pt modelId="{635DF92E-B2AF-46B0-A681-AA8550B5FF90}" type="sibTrans" cxnId="{03A1891F-E3AD-48BC-BB31-C15A2F2C769B}">
      <dgm:prSet/>
      <dgm:spPr/>
      <dgm:t>
        <a:bodyPr/>
        <a:lstStyle/>
        <a:p>
          <a:endParaRPr lang="en-US"/>
        </a:p>
      </dgm:t>
    </dgm:pt>
    <dgm:pt modelId="{4AE25EDA-1AC6-46AB-B727-62BBEEEBA3B3}">
      <dgm:prSet/>
      <dgm:spPr/>
      <dgm:t>
        <a:bodyPr/>
        <a:lstStyle/>
        <a:p>
          <a:r>
            <a:rPr lang="en-US" dirty="0"/>
            <a:t>Document Destruction: 61%</a:t>
          </a:r>
        </a:p>
      </dgm:t>
    </dgm:pt>
    <dgm:pt modelId="{2AF48931-0133-4244-B783-B323C8A9EFBF}" type="parTrans" cxnId="{6CB1C1A0-4A00-4A3E-AC75-E0E9D9559C84}">
      <dgm:prSet/>
      <dgm:spPr/>
      <dgm:t>
        <a:bodyPr/>
        <a:lstStyle/>
        <a:p>
          <a:endParaRPr lang="en-US"/>
        </a:p>
      </dgm:t>
    </dgm:pt>
    <dgm:pt modelId="{6C9E2419-F01C-4C41-9B8A-B825F5137507}" type="sibTrans" cxnId="{6CB1C1A0-4A00-4A3E-AC75-E0E9D9559C84}">
      <dgm:prSet/>
      <dgm:spPr/>
      <dgm:t>
        <a:bodyPr/>
        <a:lstStyle/>
        <a:p>
          <a:endParaRPr lang="en-US"/>
        </a:p>
      </dgm:t>
    </dgm:pt>
    <dgm:pt modelId="{48E845B9-684F-45F3-A4BA-3436E3B04C7D}">
      <dgm:prSet/>
      <dgm:spPr/>
      <dgm:t>
        <a:bodyPr/>
        <a:lstStyle/>
        <a:p>
          <a:r>
            <a:rPr lang="en-US" dirty="0"/>
            <a:t>General Policies: 88%</a:t>
          </a:r>
        </a:p>
      </dgm:t>
    </dgm:pt>
    <dgm:pt modelId="{4A3B9FAA-F345-424B-BE6B-C84841C64757}" type="parTrans" cxnId="{D7B9140A-9430-4C0C-A9D6-31FBE1591AB6}">
      <dgm:prSet/>
      <dgm:spPr/>
      <dgm:t>
        <a:bodyPr/>
        <a:lstStyle/>
        <a:p>
          <a:endParaRPr lang="en-US"/>
        </a:p>
      </dgm:t>
    </dgm:pt>
    <dgm:pt modelId="{3DC262DF-18AC-4812-B729-C08F251FB353}" type="sibTrans" cxnId="{D7B9140A-9430-4C0C-A9D6-31FBE1591AB6}">
      <dgm:prSet/>
      <dgm:spPr/>
      <dgm:t>
        <a:bodyPr/>
        <a:lstStyle/>
        <a:p>
          <a:endParaRPr lang="en-US"/>
        </a:p>
      </dgm:t>
    </dgm:pt>
    <dgm:pt modelId="{457A31C7-9AC2-4A66-8961-C88BDAE69EA1}">
      <dgm:prSet/>
      <dgm:spPr/>
      <dgm:t>
        <a:bodyPr/>
        <a:lstStyle/>
        <a:p>
          <a:r>
            <a:rPr lang="en-US" dirty="0"/>
            <a:t>Staff Confidentiality: 56%</a:t>
          </a:r>
        </a:p>
      </dgm:t>
    </dgm:pt>
    <dgm:pt modelId="{84077B73-4980-44D9-91F0-562CB9A2C03A}" type="parTrans" cxnId="{58E04D88-DB4C-465A-86DB-692862ED6BDB}">
      <dgm:prSet/>
      <dgm:spPr/>
      <dgm:t>
        <a:bodyPr/>
        <a:lstStyle/>
        <a:p>
          <a:endParaRPr lang="en-US"/>
        </a:p>
      </dgm:t>
    </dgm:pt>
    <dgm:pt modelId="{07F0C890-5BBF-4A5C-8CCD-6F9407C183CE}" type="sibTrans" cxnId="{58E04D88-DB4C-465A-86DB-692862ED6BDB}">
      <dgm:prSet/>
      <dgm:spPr/>
      <dgm:t>
        <a:bodyPr/>
        <a:lstStyle/>
        <a:p>
          <a:endParaRPr lang="en-US"/>
        </a:p>
      </dgm:t>
    </dgm:pt>
    <dgm:pt modelId="{015D093D-36AB-4A68-8583-F00E06394C15}">
      <dgm:prSet/>
      <dgm:spPr/>
      <dgm:t>
        <a:bodyPr/>
        <a:lstStyle/>
        <a:p>
          <a:r>
            <a:rPr lang="en-US" dirty="0"/>
            <a:t>Staff Conflict of Interest: 58%</a:t>
          </a:r>
        </a:p>
      </dgm:t>
    </dgm:pt>
    <dgm:pt modelId="{09819C43-BDEC-42D7-BEB9-BFFE27B933F9}" type="parTrans" cxnId="{77FD276A-1EE6-47E9-8303-6A172C942155}">
      <dgm:prSet/>
      <dgm:spPr/>
      <dgm:t>
        <a:bodyPr/>
        <a:lstStyle/>
        <a:p>
          <a:endParaRPr lang="en-US"/>
        </a:p>
      </dgm:t>
    </dgm:pt>
    <dgm:pt modelId="{7DA1573B-FCE8-4013-9EBF-DEECF4C450FE}" type="sibTrans" cxnId="{77FD276A-1EE6-47E9-8303-6A172C942155}">
      <dgm:prSet/>
      <dgm:spPr/>
      <dgm:t>
        <a:bodyPr/>
        <a:lstStyle/>
        <a:p>
          <a:endParaRPr lang="en-US"/>
        </a:p>
      </dgm:t>
    </dgm:pt>
    <dgm:pt modelId="{944548B0-4A40-3F40-92EB-8A7376389274}" type="pres">
      <dgm:prSet presAssocID="{516EE8D2-47CC-4A71-904E-885A7935091B}" presName="vert0" presStyleCnt="0">
        <dgm:presLayoutVars>
          <dgm:dir/>
          <dgm:animOne val="branch"/>
          <dgm:animLvl val="lvl"/>
        </dgm:presLayoutVars>
      </dgm:prSet>
      <dgm:spPr/>
    </dgm:pt>
    <dgm:pt modelId="{46B27F37-310B-2049-A843-99D550D8F18F}" type="pres">
      <dgm:prSet presAssocID="{48E845B9-684F-45F3-A4BA-3436E3B04C7D}" presName="thickLine" presStyleLbl="alignNode1" presStyleIdx="0" presStyleCnt="6"/>
      <dgm:spPr/>
    </dgm:pt>
    <dgm:pt modelId="{E7DB6C12-68A4-C74D-BE62-3F3493BC0F44}" type="pres">
      <dgm:prSet presAssocID="{48E845B9-684F-45F3-A4BA-3436E3B04C7D}" presName="horz1" presStyleCnt="0"/>
      <dgm:spPr/>
    </dgm:pt>
    <dgm:pt modelId="{14CD1F1C-2DDC-8D40-A76B-2D4093A3B125}" type="pres">
      <dgm:prSet presAssocID="{48E845B9-684F-45F3-A4BA-3436E3B04C7D}" presName="tx1" presStyleLbl="revTx" presStyleIdx="0" presStyleCnt="6"/>
      <dgm:spPr/>
    </dgm:pt>
    <dgm:pt modelId="{4C3B2225-8187-FD45-9A72-233E1EFA42AD}" type="pres">
      <dgm:prSet presAssocID="{48E845B9-684F-45F3-A4BA-3436E3B04C7D}" presName="vert1" presStyleCnt="0"/>
      <dgm:spPr/>
    </dgm:pt>
    <dgm:pt modelId="{35C7C183-6C94-3947-AC38-0F371A1638EA}" type="pres">
      <dgm:prSet presAssocID="{BC504368-837D-4151-9892-F81F8DA13905}" presName="thickLine" presStyleLbl="alignNode1" presStyleIdx="1" presStyleCnt="6"/>
      <dgm:spPr/>
    </dgm:pt>
    <dgm:pt modelId="{21E29B81-66BD-9A4A-BCAB-37383C5A2260}" type="pres">
      <dgm:prSet presAssocID="{BC504368-837D-4151-9892-F81F8DA13905}" presName="horz1" presStyleCnt="0"/>
      <dgm:spPr/>
    </dgm:pt>
    <dgm:pt modelId="{6399412A-EADB-584F-87F1-DBEF9EA94CBD}" type="pres">
      <dgm:prSet presAssocID="{BC504368-837D-4151-9892-F81F8DA13905}" presName="tx1" presStyleLbl="revTx" presStyleIdx="1" presStyleCnt="6"/>
      <dgm:spPr/>
    </dgm:pt>
    <dgm:pt modelId="{88E7D5C5-2B7B-8944-9679-D65673C54496}" type="pres">
      <dgm:prSet presAssocID="{BC504368-837D-4151-9892-F81F8DA13905}" presName="vert1" presStyleCnt="0"/>
      <dgm:spPr/>
    </dgm:pt>
    <dgm:pt modelId="{3C7E3B6D-0769-B340-BADA-206BD04DEE89}" type="pres">
      <dgm:prSet presAssocID="{CAFF6BFB-5F44-4054-8A71-DF3F80EEC3E4}" presName="thickLine" presStyleLbl="alignNode1" presStyleIdx="2" presStyleCnt="6"/>
      <dgm:spPr/>
    </dgm:pt>
    <dgm:pt modelId="{18E8746E-D332-1F4C-9177-DAB305B1BC3F}" type="pres">
      <dgm:prSet presAssocID="{CAFF6BFB-5F44-4054-8A71-DF3F80EEC3E4}" presName="horz1" presStyleCnt="0"/>
      <dgm:spPr/>
    </dgm:pt>
    <dgm:pt modelId="{F93ADE67-9771-0F4D-A81F-F744EAF43F07}" type="pres">
      <dgm:prSet presAssocID="{CAFF6BFB-5F44-4054-8A71-DF3F80EEC3E4}" presName="tx1" presStyleLbl="revTx" presStyleIdx="2" presStyleCnt="6"/>
      <dgm:spPr/>
    </dgm:pt>
    <dgm:pt modelId="{01087CE6-5CFB-3E47-8371-D97CA737B6D8}" type="pres">
      <dgm:prSet presAssocID="{CAFF6BFB-5F44-4054-8A71-DF3F80EEC3E4}" presName="vert1" presStyleCnt="0"/>
      <dgm:spPr/>
    </dgm:pt>
    <dgm:pt modelId="{9CFFDBA5-85DE-4E4B-9475-67861D5A1867}" type="pres">
      <dgm:prSet presAssocID="{4AE25EDA-1AC6-46AB-B727-62BBEEEBA3B3}" presName="thickLine" presStyleLbl="alignNode1" presStyleIdx="3" presStyleCnt="6"/>
      <dgm:spPr/>
    </dgm:pt>
    <dgm:pt modelId="{0340A6D3-699C-7448-B447-0834E813C896}" type="pres">
      <dgm:prSet presAssocID="{4AE25EDA-1AC6-46AB-B727-62BBEEEBA3B3}" presName="horz1" presStyleCnt="0"/>
      <dgm:spPr/>
    </dgm:pt>
    <dgm:pt modelId="{7AF15725-D04A-6F49-9192-80B4D8009C36}" type="pres">
      <dgm:prSet presAssocID="{4AE25EDA-1AC6-46AB-B727-62BBEEEBA3B3}" presName="tx1" presStyleLbl="revTx" presStyleIdx="3" presStyleCnt="6"/>
      <dgm:spPr/>
    </dgm:pt>
    <dgm:pt modelId="{004813CA-AC99-A24C-8788-4BF5E85C5721}" type="pres">
      <dgm:prSet presAssocID="{4AE25EDA-1AC6-46AB-B727-62BBEEEBA3B3}" presName="vert1" presStyleCnt="0"/>
      <dgm:spPr/>
    </dgm:pt>
    <dgm:pt modelId="{0E485AD7-2C0B-D443-8878-A324EA27BAD6}" type="pres">
      <dgm:prSet presAssocID="{015D093D-36AB-4A68-8583-F00E06394C15}" presName="thickLine" presStyleLbl="alignNode1" presStyleIdx="4" presStyleCnt="6"/>
      <dgm:spPr/>
    </dgm:pt>
    <dgm:pt modelId="{9986D8DD-9666-8D41-8328-384FD6B014BF}" type="pres">
      <dgm:prSet presAssocID="{015D093D-36AB-4A68-8583-F00E06394C15}" presName="horz1" presStyleCnt="0"/>
      <dgm:spPr/>
    </dgm:pt>
    <dgm:pt modelId="{204D7F2F-42EC-D346-85ED-DEF9D6AD9778}" type="pres">
      <dgm:prSet presAssocID="{015D093D-36AB-4A68-8583-F00E06394C15}" presName="tx1" presStyleLbl="revTx" presStyleIdx="4" presStyleCnt="6"/>
      <dgm:spPr/>
    </dgm:pt>
    <dgm:pt modelId="{82CE4340-AFC5-7C48-ADD5-9D8C1FE44043}" type="pres">
      <dgm:prSet presAssocID="{015D093D-36AB-4A68-8583-F00E06394C15}" presName="vert1" presStyleCnt="0"/>
      <dgm:spPr/>
    </dgm:pt>
    <dgm:pt modelId="{25D75B08-42C2-104F-A172-886E3F4B9232}" type="pres">
      <dgm:prSet presAssocID="{457A31C7-9AC2-4A66-8961-C88BDAE69EA1}" presName="thickLine" presStyleLbl="alignNode1" presStyleIdx="5" presStyleCnt="6"/>
      <dgm:spPr/>
    </dgm:pt>
    <dgm:pt modelId="{6C959D2F-CBB8-404C-AB74-19E160573BB9}" type="pres">
      <dgm:prSet presAssocID="{457A31C7-9AC2-4A66-8961-C88BDAE69EA1}" presName="horz1" presStyleCnt="0"/>
      <dgm:spPr/>
    </dgm:pt>
    <dgm:pt modelId="{BDF1C6DA-C9FD-094F-940D-1A3E57F7BEA9}" type="pres">
      <dgm:prSet presAssocID="{457A31C7-9AC2-4A66-8961-C88BDAE69EA1}" presName="tx1" presStyleLbl="revTx" presStyleIdx="5" presStyleCnt="6"/>
      <dgm:spPr/>
    </dgm:pt>
    <dgm:pt modelId="{FDA12352-0409-D147-A5C4-18A46E4BED8A}" type="pres">
      <dgm:prSet presAssocID="{457A31C7-9AC2-4A66-8961-C88BDAE69EA1}" presName="vert1" presStyleCnt="0"/>
      <dgm:spPr/>
    </dgm:pt>
  </dgm:ptLst>
  <dgm:cxnLst>
    <dgm:cxn modelId="{58AC3601-0FBD-614F-9138-18A9863F29DF}" type="presOf" srcId="{CAFF6BFB-5F44-4054-8A71-DF3F80EEC3E4}" destId="{F93ADE67-9771-0F4D-A81F-F744EAF43F07}" srcOrd="0" destOrd="0" presId="urn:microsoft.com/office/officeart/2008/layout/LinedList"/>
    <dgm:cxn modelId="{D7B9140A-9430-4C0C-A9D6-31FBE1591AB6}" srcId="{516EE8D2-47CC-4A71-904E-885A7935091B}" destId="{48E845B9-684F-45F3-A4BA-3436E3B04C7D}" srcOrd="0" destOrd="0" parTransId="{4A3B9FAA-F345-424B-BE6B-C84841C64757}" sibTransId="{3DC262DF-18AC-4812-B729-C08F251FB353}"/>
    <dgm:cxn modelId="{03A1891F-E3AD-48BC-BB31-C15A2F2C769B}" srcId="{516EE8D2-47CC-4A71-904E-885A7935091B}" destId="{CAFF6BFB-5F44-4054-8A71-DF3F80EEC3E4}" srcOrd="2" destOrd="0" parTransId="{3D1F42B9-0DC5-437F-B7B1-CB23004DC1DA}" sibTransId="{635DF92E-B2AF-46B0-A681-AA8550B5FF90}"/>
    <dgm:cxn modelId="{4293B839-39BB-E240-897F-56EB831D4783}" type="presOf" srcId="{015D093D-36AB-4A68-8583-F00E06394C15}" destId="{204D7F2F-42EC-D346-85ED-DEF9D6AD9778}" srcOrd="0" destOrd="0" presId="urn:microsoft.com/office/officeart/2008/layout/LinedList"/>
    <dgm:cxn modelId="{77FD276A-1EE6-47E9-8303-6A172C942155}" srcId="{516EE8D2-47CC-4A71-904E-885A7935091B}" destId="{015D093D-36AB-4A68-8583-F00E06394C15}" srcOrd="4" destOrd="0" parTransId="{09819C43-BDEC-42D7-BEB9-BFFE27B933F9}" sibTransId="{7DA1573B-FCE8-4013-9EBF-DEECF4C450FE}"/>
    <dgm:cxn modelId="{58E04D88-DB4C-465A-86DB-692862ED6BDB}" srcId="{516EE8D2-47CC-4A71-904E-885A7935091B}" destId="{457A31C7-9AC2-4A66-8961-C88BDAE69EA1}" srcOrd="5" destOrd="0" parTransId="{84077B73-4980-44D9-91F0-562CB9A2C03A}" sibTransId="{07F0C890-5BBF-4A5C-8CCD-6F9407C183CE}"/>
    <dgm:cxn modelId="{6CB1C1A0-4A00-4A3E-AC75-E0E9D9559C84}" srcId="{516EE8D2-47CC-4A71-904E-885A7935091B}" destId="{4AE25EDA-1AC6-46AB-B727-62BBEEEBA3B3}" srcOrd="3" destOrd="0" parTransId="{2AF48931-0133-4244-B783-B323C8A9EFBF}" sibTransId="{6C9E2419-F01C-4C41-9B8A-B825F5137507}"/>
    <dgm:cxn modelId="{C6079DAA-FAC9-594A-BABF-6D130CA2EA5C}" type="presOf" srcId="{516EE8D2-47CC-4A71-904E-885A7935091B}" destId="{944548B0-4A40-3F40-92EB-8A7376389274}" srcOrd="0" destOrd="0" presId="urn:microsoft.com/office/officeart/2008/layout/LinedList"/>
    <dgm:cxn modelId="{1C9D64BE-D43D-8945-B5EE-56FD6776FB7C}" type="presOf" srcId="{48E845B9-684F-45F3-A4BA-3436E3B04C7D}" destId="{14CD1F1C-2DDC-8D40-A76B-2D4093A3B125}" srcOrd="0" destOrd="0" presId="urn:microsoft.com/office/officeart/2008/layout/LinedList"/>
    <dgm:cxn modelId="{130859C6-3486-FB47-ADA9-F8076677BCE1}" type="presOf" srcId="{BC504368-837D-4151-9892-F81F8DA13905}" destId="{6399412A-EADB-584F-87F1-DBEF9EA94CBD}" srcOrd="0" destOrd="0" presId="urn:microsoft.com/office/officeart/2008/layout/LinedList"/>
    <dgm:cxn modelId="{B7E135D1-2104-1241-9693-1A8A3DC411B9}" type="presOf" srcId="{4AE25EDA-1AC6-46AB-B727-62BBEEEBA3B3}" destId="{7AF15725-D04A-6F49-9192-80B4D8009C36}" srcOrd="0" destOrd="0" presId="urn:microsoft.com/office/officeart/2008/layout/LinedList"/>
    <dgm:cxn modelId="{0A8D7CDC-E5EE-4DAF-BAB7-8FA41D0DA0F6}" srcId="{516EE8D2-47CC-4A71-904E-885A7935091B}" destId="{BC504368-837D-4151-9892-F81F8DA13905}" srcOrd="1" destOrd="0" parTransId="{F3C24293-16BA-44B9-88E5-1F9A194DAAEF}" sibTransId="{D5C2C003-500F-4C6F-881F-FA3E76A2C39F}"/>
    <dgm:cxn modelId="{B328FFFF-E333-3744-826B-6AEAD4E65E98}" type="presOf" srcId="{457A31C7-9AC2-4A66-8961-C88BDAE69EA1}" destId="{BDF1C6DA-C9FD-094F-940D-1A3E57F7BEA9}" srcOrd="0" destOrd="0" presId="urn:microsoft.com/office/officeart/2008/layout/LinedList"/>
    <dgm:cxn modelId="{8D7AB563-1A0B-BB41-BE12-162395D34265}" type="presParOf" srcId="{944548B0-4A40-3F40-92EB-8A7376389274}" destId="{46B27F37-310B-2049-A843-99D550D8F18F}" srcOrd="0" destOrd="0" presId="urn:microsoft.com/office/officeart/2008/layout/LinedList"/>
    <dgm:cxn modelId="{BE5B3621-0344-F94F-8A31-F9734D03DF86}" type="presParOf" srcId="{944548B0-4A40-3F40-92EB-8A7376389274}" destId="{E7DB6C12-68A4-C74D-BE62-3F3493BC0F44}" srcOrd="1" destOrd="0" presId="urn:microsoft.com/office/officeart/2008/layout/LinedList"/>
    <dgm:cxn modelId="{779565E6-9CCF-0446-A7D7-C289558E6179}" type="presParOf" srcId="{E7DB6C12-68A4-C74D-BE62-3F3493BC0F44}" destId="{14CD1F1C-2DDC-8D40-A76B-2D4093A3B125}" srcOrd="0" destOrd="0" presId="urn:microsoft.com/office/officeart/2008/layout/LinedList"/>
    <dgm:cxn modelId="{3624B7D2-D82B-FC48-81E1-3615B580F15A}" type="presParOf" srcId="{E7DB6C12-68A4-C74D-BE62-3F3493BC0F44}" destId="{4C3B2225-8187-FD45-9A72-233E1EFA42AD}" srcOrd="1" destOrd="0" presId="urn:microsoft.com/office/officeart/2008/layout/LinedList"/>
    <dgm:cxn modelId="{0A819CC0-0A17-9B4C-85C1-0ACF6299D8DA}" type="presParOf" srcId="{944548B0-4A40-3F40-92EB-8A7376389274}" destId="{35C7C183-6C94-3947-AC38-0F371A1638EA}" srcOrd="2" destOrd="0" presId="urn:microsoft.com/office/officeart/2008/layout/LinedList"/>
    <dgm:cxn modelId="{A68A5538-4BB7-1547-991B-01796638C317}" type="presParOf" srcId="{944548B0-4A40-3F40-92EB-8A7376389274}" destId="{21E29B81-66BD-9A4A-BCAB-37383C5A2260}" srcOrd="3" destOrd="0" presId="urn:microsoft.com/office/officeart/2008/layout/LinedList"/>
    <dgm:cxn modelId="{52F7D8B8-BA0D-A043-ACFF-D6F4405924A0}" type="presParOf" srcId="{21E29B81-66BD-9A4A-BCAB-37383C5A2260}" destId="{6399412A-EADB-584F-87F1-DBEF9EA94CBD}" srcOrd="0" destOrd="0" presId="urn:microsoft.com/office/officeart/2008/layout/LinedList"/>
    <dgm:cxn modelId="{FD486A92-F6A8-4440-9C50-18CBC817FF4A}" type="presParOf" srcId="{21E29B81-66BD-9A4A-BCAB-37383C5A2260}" destId="{88E7D5C5-2B7B-8944-9679-D65673C54496}" srcOrd="1" destOrd="0" presId="urn:microsoft.com/office/officeart/2008/layout/LinedList"/>
    <dgm:cxn modelId="{E365B51A-4750-9B4D-9C54-EC2F7FCCBA77}" type="presParOf" srcId="{944548B0-4A40-3F40-92EB-8A7376389274}" destId="{3C7E3B6D-0769-B340-BADA-206BD04DEE89}" srcOrd="4" destOrd="0" presId="urn:microsoft.com/office/officeart/2008/layout/LinedList"/>
    <dgm:cxn modelId="{1F926D04-F325-564F-97AA-4B72E67DBDCA}" type="presParOf" srcId="{944548B0-4A40-3F40-92EB-8A7376389274}" destId="{18E8746E-D332-1F4C-9177-DAB305B1BC3F}" srcOrd="5" destOrd="0" presId="urn:microsoft.com/office/officeart/2008/layout/LinedList"/>
    <dgm:cxn modelId="{3CF1EF8C-0720-264B-A034-CD62AE6F23CD}" type="presParOf" srcId="{18E8746E-D332-1F4C-9177-DAB305B1BC3F}" destId="{F93ADE67-9771-0F4D-A81F-F744EAF43F07}" srcOrd="0" destOrd="0" presId="urn:microsoft.com/office/officeart/2008/layout/LinedList"/>
    <dgm:cxn modelId="{70E6BF89-A1F1-954A-9DB5-290B70C22345}" type="presParOf" srcId="{18E8746E-D332-1F4C-9177-DAB305B1BC3F}" destId="{01087CE6-5CFB-3E47-8371-D97CA737B6D8}" srcOrd="1" destOrd="0" presId="urn:microsoft.com/office/officeart/2008/layout/LinedList"/>
    <dgm:cxn modelId="{C6334535-ABC3-694B-AE81-0DCE2B23A2BC}" type="presParOf" srcId="{944548B0-4A40-3F40-92EB-8A7376389274}" destId="{9CFFDBA5-85DE-4E4B-9475-67861D5A1867}" srcOrd="6" destOrd="0" presId="urn:microsoft.com/office/officeart/2008/layout/LinedList"/>
    <dgm:cxn modelId="{FD71135F-1011-384F-BA85-00939B40FED6}" type="presParOf" srcId="{944548B0-4A40-3F40-92EB-8A7376389274}" destId="{0340A6D3-699C-7448-B447-0834E813C896}" srcOrd="7" destOrd="0" presId="urn:microsoft.com/office/officeart/2008/layout/LinedList"/>
    <dgm:cxn modelId="{6855C8ED-4A8D-0844-9239-7C4EBAEEBFB9}" type="presParOf" srcId="{0340A6D3-699C-7448-B447-0834E813C896}" destId="{7AF15725-D04A-6F49-9192-80B4D8009C36}" srcOrd="0" destOrd="0" presId="urn:microsoft.com/office/officeart/2008/layout/LinedList"/>
    <dgm:cxn modelId="{9030C7F9-67D3-734D-AEA6-D77E8C9C9F1C}" type="presParOf" srcId="{0340A6D3-699C-7448-B447-0834E813C896}" destId="{004813CA-AC99-A24C-8788-4BF5E85C5721}" srcOrd="1" destOrd="0" presId="urn:microsoft.com/office/officeart/2008/layout/LinedList"/>
    <dgm:cxn modelId="{9601CCD1-5E4F-C045-BBFE-F3513C788009}" type="presParOf" srcId="{944548B0-4A40-3F40-92EB-8A7376389274}" destId="{0E485AD7-2C0B-D443-8878-A324EA27BAD6}" srcOrd="8" destOrd="0" presId="urn:microsoft.com/office/officeart/2008/layout/LinedList"/>
    <dgm:cxn modelId="{A6B9A070-ED5F-C947-92AD-751F08FB9A64}" type="presParOf" srcId="{944548B0-4A40-3F40-92EB-8A7376389274}" destId="{9986D8DD-9666-8D41-8328-384FD6B014BF}" srcOrd="9" destOrd="0" presId="urn:microsoft.com/office/officeart/2008/layout/LinedList"/>
    <dgm:cxn modelId="{C3A8B253-A813-5C40-B73C-A094C8CB7DA1}" type="presParOf" srcId="{9986D8DD-9666-8D41-8328-384FD6B014BF}" destId="{204D7F2F-42EC-D346-85ED-DEF9D6AD9778}" srcOrd="0" destOrd="0" presId="urn:microsoft.com/office/officeart/2008/layout/LinedList"/>
    <dgm:cxn modelId="{285C7138-BB0F-7B45-A26D-E4BE3D49CA67}" type="presParOf" srcId="{9986D8DD-9666-8D41-8328-384FD6B014BF}" destId="{82CE4340-AFC5-7C48-ADD5-9D8C1FE44043}" srcOrd="1" destOrd="0" presId="urn:microsoft.com/office/officeart/2008/layout/LinedList"/>
    <dgm:cxn modelId="{8AE0930A-716E-3B4B-BD3A-467045EF8841}" type="presParOf" srcId="{944548B0-4A40-3F40-92EB-8A7376389274}" destId="{25D75B08-42C2-104F-A172-886E3F4B9232}" srcOrd="10" destOrd="0" presId="urn:microsoft.com/office/officeart/2008/layout/LinedList"/>
    <dgm:cxn modelId="{2B022E90-774B-B14E-91A8-F85B0CB7789D}" type="presParOf" srcId="{944548B0-4A40-3F40-92EB-8A7376389274}" destId="{6C959D2F-CBB8-404C-AB74-19E160573BB9}" srcOrd="11" destOrd="0" presId="urn:microsoft.com/office/officeart/2008/layout/LinedList"/>
    <dgm:cxn modelId="{FF990A28-7159-B64C-9A87-ED5DFB0655AC}" type="presParOf" srcId="{6C959D2F-CBB8-404C-AB74-19E160573BB9}" destId="{BDF1C6DA-C9FD-094F-940D-1A3E57F7BEA9}" srcOrd="0" destOrd="0" presId="urn:microsoft.com/office/officeart/2008/layout/LinedList"/>
    <dgm:cxn modelId="{4A08299B-50C1-A640-9B3C-ADA7785148C1}" type="presParOf" srcId="{6C959D2F-CBB8-404C-AB74-19E160573BB9}" destId="{FDA12352-0409-D147-A5C4-18A46E4BED8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C43569D-A5B5-46F4-A77C-58806B258BE6}"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3532963F-8658-4B7A-8A07-036133C0637F}">
      <dgm:prSet/>
      <dgm:spPr/>
      <dgm:t>
        <a:bodyPr/>
        <a:lstStyle/>
        <a:p>
          <a:r>
            <a:rPr lang="en-US" dirty="0"/>
            <a:t>Orgs with Endowments: 15% </a:t>
          </a:r>
        </a:p>
      </dgm:t>
    </dgm:pt>
    <dgm:pt modelId="{2CD473A2-FA31-4C62-AA24-1EE9260189BF}" type="parTrans" cxnId="{8E73E6EC-0D97-4E0E-AA09-911BD5262683}">
      <dgm:prSet/>
      <dgm:spPr/>
      <dgm:t>
        <a:bodyPr/>
        <a:lstStyle/>
        <a:p>
          <a:endParaRPr lang="en-US"/>
        </a:p>
      </dgm:t>
    </dgm:pt>
    <dgm:pt modelId="{BE9570E3-C440-4CD2-B204-CEAB368CE621}" type="sibTrans" cxnId="{8E73E6EC-0D97-4E0E-AA09-911BD5262683}">
      <dgm:prSet/>
      <dgm:spPr/>
      <dgm:t>
        <a:bodyPr/>
        <a:lstStyle/>
        <a:p>
          <a:endParaRPr lang="en-US"/>
        </a:p>
      </dgm:t>
    </dgm:pt>
    <dgm:pt modelId="{D967F5D7-D379-484C-B236-0F9654A1762B}">
      <dgm:prSet/>
      <dgm:spPr/>
      <dgm:t>
        <a:bodyPr/>
        <a:lstStyle/>
        <a:p>
          <a:r>
            <a:rPr lang="en-US" dirty="0"/>
            <a:t>Totaling $17,284,500</a:t>
          </a:r>
        </a:p>
      </dgm:t>
    </dgm:pt>
    <dgm:pt modelId="{48899190-EE1C-4F54-BDCC-BA1C5C1B9649}" type="parTrans" cxnId="{9A563744-83D7-4045-ABCF-19F03410D590}">
      <dgm:prSet/>
      <dgm:spPr/>
      <dgm:t>
        <a:bodyPr/>
        <a:lstStyle/>
        <a:p>
          <a:endParaRPr lang="en-US"/>
        </a:p>
      </dgm:t>
    </dgm:pt>
    <dgm:pt modelId="{79771E37-5DCC-4D8C-AF1B-4245BF7567CC}" type="sibTrans" cxnId="{9A563744-83D7-4045-ABCF-19F03410D590}">
      <dgm:prSet/>
      <dgm:spPr/>
      <dgm:t>
        <a:bodyPr/>
        <a:lstStyle/>
        <a:p>
          <a:endParaRPr lang="en-US"/>
        </a:p>
      </dgm:t>
    </dgm:pt>
    <dgm:pt modelId="{432A3CDE-CF6A-4FDA-8FED-C3821F3DAAEF}">
      <dgm:prSet/>
      <dgm:spPr/>
      <dgm:t>
        <a:bodyPr/>
        <a:lstStyle/>
        <a:p>
          <a:r>
            <a:rPr lang="en-US" dirty="0"/>
            <a:t>Orgs Reserve Funds: 37%</a:t>
          </a:r>
        </a:p>
      </dgm:t>
    </dgm:pt>
    <dgm:pt modelId="{664A718D-063A-49FD-BFD2-8BF128D0BADE}" type="parTrans" cxnId="{FF0F2E56-4CC7-448B-90DC-0AAD2A9AFABE}">
      <dgm:prSet/>
      <dgm:spPr/>
      <dgm:t>
        <a:bodyPr/>
        <a:lstStyle/>
        <a:p>
          <a:endParaRPr lang="en-US"/>
        </a:p>
      </dgm:t>
    </dgm:pt>
    <dgm:pt modelId="{842C95DA-A167-4C84-9B9C-F6D5BA1E5375}" type="sibTrans" cxnId="{FF0F2E56-4CC7-448B-90DC-0AAD2A9AFABE}">
      <dgm:prSet/>
      <dgm:spPr/>
      <dgm:t>
        <a:bodyPr/>
        <a:lstStyle/>
        <a:p>
          <a:endParaRPr lang="en-US"/>
        </a:p>
      </dgm:t>
    </dgm:pt>
    <dgm:pt modelId="{0114C6C8-0FAD-45E8-B0B9-056C0BBD89C1}">
      <dgm:prSet/>
      <dgm:spPr/>
      <dgm:t>
        <a:bodyPr/>
        <a:lstStyle/>
        <a:p>
          <a:r>
            <a:rPr lang="en-US" dirty="0"/>
            <a:t>Averaging $300,000</a:t>
          </a:r>
        </a:p>
      </dgm:t>
    </dgm:pt>
    <dgm:pt modelId="{2883D31F-14F2-45C9-AAAA-9564B14EEE8F}" type="parTrans" cxnId="{48BCF105-98F3-4A61-AFF8-A6B65169C517}">
      <dgm:prSet/>
      <dgm:spPr/>
      <dgm:t>
        <a:bodyPr/>
        <a:lstStyle/>
        <a:p>
          <a:endParaRPr lang="en-US"/>
        </a:p>
      </dgm:t>
    </dgm:pt>
    <dgm:pt modelId="{776D1652-1750-498B-A27C-8A2E184A4736}" type="sibTrans" cxnId="{48BCF105-98F3-4A61-AFF8-A6B65169C517}">
      <dgm:prSet/>
      <dgm:spPr/>
      <dgm:t>
        <a:bodyPr/>
        <a:lstStyle/>
        <a:p>
          <a:endParaRPr lang="en-US"/>
        </a:p>
      </dgm:t>
    </dgm:pt>
    <dgm:pt modelId="{0C8C804C-25E9-A641-84CE-9F7C7BAC3452}" type="pres">
      <dgm:prSet presAssocID="{1C43569D-A5B5-46F4-A77C-58806B258BE6}" presName="vert0" presStyleCnt="0">
        <dgm:presLayoutVars>
          <dgm:dir/>
          <dgm:animOne val="branch"/>
          <dgm:animLvl val="lvl"/>
        </dgm:presLayoutVars>
      </dgm:prSet>
      <dgm:spPr/>
    </dgm:pt>
    <dgm:pt modelId="{6E8E3C6E-BA50-EB43-9106-86437F7CF716}" type="pres">
      <dgm:prSet presAssocID="{3532963F-8658-4B7A-8A07-036133C0637F}" presName="thickLine" presStyleLbl="alignNode1" presStyleIdx="0" presStyleCnt="4"/>
      <dgm:spPr/>
    </dgm:pt>
    <dgm:pt modelId="{EF86B527-E432-384F-AC2A-7506D4F90384}" type="pres">
      <dgm:prSet presAssocID="{3532963F-8658-4B7A-8A07-036133C0637F}" presName="horz1" presStyleCnt="0"/>
      <dgm:spPr/>
    </dgm:pt>
    <dgm:pt modelId="{4238EB98-06FE-3F44-B60B-805E8D08B347}" type="pres">
      <dgm:prSet presAssocID="{3532963F-8658-4B7A-8A07-036133C0637F}" presName="tx1" presStyleLbl="revTx" presStyleIdx="0" presStyleCnt="4"/>
      <dgm:spPr/>
    </dgm:pt>
    <dgm:pt modelId="{BA861FAA-FD5C-D04D-9C1C-70ECF28DAD53}" type="pres">
      <dgm:prSet presAssocID="{3532963F-8658-4B7A-8A07-036133C0637F}" presName="vert1" presStyleCnt="0"/>
      <dgm:spPr/>
    </dgm:pt>
    <dgm:pt modelId="{9AD63F92-F0AF-A04A-B587-430859FCE969}" type="pres">
      <dgm:prSet presAssocID="{D967F5D7-D379-484C-B236-0F9654A1762B}" presName="thickLine" presStyleLbl="alignNode1" presStyleIdx="1" presStyleCnt="4"/>
      <dgm:spPr/>
    </dgm:pt>
    <dgm:pt modelId="{9A7D1DD8-E4E7-8845-ADD2-BEB4CCD06F3B}" type="pres">
      <dgm:prSet presAssocID="{D967F5D7-D379-484C-B236-0F9654A1762B}" presName="horz1" presStyleCnt="0"/>
      <dgm:spPr/>
    </dgm:pt>
    <dgm:pt modelId="{57E0F30D-34DC-4B45-97CE-86225BC71090}" type="pres">
      <dgm:prSet presAssocID="{D967F5D7-D379-484C-B236-0F9654A1762B}" presName="tx1" presStyleLbl="revTx" presStyleIdx="1" presStyleCnt="4"/>
      <dgm:spPr/>
    </dgm:pt>
    <dgm:pt modelId="{125C9388-3D4C-E441-9A3B-A721FE653AED}" type="pres">
      <dgm:prSet presAssocID="{D967F5D7-D379-484C-B236-0F9654A1762B}" presName="vert1" presStyleCnt="0"/>
      <dgm:spPr/>
    </dgm:pt>
    <dgm:pt modelId="{7282FC40-5A39-9F4B-9340-EAB465C7F558}" type="pres">
      <dgm:prSet presAssocID="{432A3CDE-CF6A-4FDA-8FED-C3821F3DAAEF}" presName="thickLine" presStyleLbl="alignNode1" presStyleIdx="2" presStyleCnt="4"/>
      <dgm:spPr/>
    </dgm:pt>
    <dgm:pt modelId="{3C8BB70E-676F-9F42-9196-09E2A56841CA}" type="pres">
      <dgm:prSet presAssocID="{432A3CDE-CF6A-4FDA-8FED-C3821F3DAAEF}" presName="horz1" presStyleCnt="0"/>
      <dgm:spPr/>
    </dgm:pt>
    <dgm:pt modelId="{329AF9B5-E4BB-294B-9F79-1C3FBD8B0771}" type="pres">
      <dgm:prSet presAssocID="{432A3CDE-CF6A-4FDA-8FED-C3821F3DAAEF}" presName="tx1" presStyleLbl="revTx" presStyleIdx="2" presStyleCnt="4"/>
      <dgm:spPr/>
    </dgm:pt>
    <dgm:pt modelId="{2F491219-020E-C747-B4F0-72991F4944B4}" type="pres">
      <dgm:prSet presAssocID="{432A3CDE-CF6A-4FDA-8FED-C3821F3DAAEF}" presName="vert1" presStyleCnt="0"/>
      <dgm:spPr/>
    </dgm:pt>
    <dgm:pt modelId="{97B37EB0-6B87-EE44-9CAF-C3260D84A64B}" type="pres">
      <dgm:prSet presAssocID="{0114C6C8-0FAD-45E8-B0B9-056C0BBD89C1}" presName="thickLine" presStyleLbl="alignNode1" presStyleIdx="3" presStyleCnt="4"/>
      <dgm:spPr/>
    </dgm:pt>
    <dgm:pt modelId="{0CF46192-9D8D-7F4F-B6F8-90FE7A8EF841}" type="pres">
      <dgm:prSet presAssocID="{0114C6C8-0FAD-45E8-B0B9-056C0BBD89C1}" presName="horz1" presStyleCnt="0"/>
      <dgm:spPr/>
    </dgm:pt>
    <dgm:pt modelId="{C8524D04-FCC2-6946-B2DA-5128DF520095}" type="pres">
      <dgm:prSet presAssocID="{0114C6C8-0FAD-45E8-B0B9-056C0BBD89C1}" presName="tx1" presStyleLbl="revTx" presStyleIdx="3" presStyleCnt="4"/>
      <dgm:spPr/>
    </dgm:pt>
    <dgm:pt modelId="{AC40CA63-A7B8-2347-A218-476FA24939A7}" type="pres">
      <dgm:prSet presAssocID="{0114C6C8-0FAD-45E8-B0B9-056C0BBD89C1}" presName="vert1" presStyleCnt="0"/>
      <dgm:spPr/>
    </dgm:pt>
  </dgm:ptLst>
  <dgm:cxnLst>
    <dgm:cxn modelId="{48BCF105-98F3-4A61-AFF8-A6B65169C517}" srcId="{1C43569D-A5B5-46F4-A77C-58806B258BE6}" destId="{0114C6C8-0FAD-45E8-B0B9-056C0BBD89C1}" srcOrd="3" destOrd="0" parTransId="{2883D31F-14F2-45C9-AAAA-9564B14EEE8F}" sibTransId="{776D1652-1750-498B-A27C-8A2E184A4736}"/>
    <dgm:cxn modelId="{7A44C041-CA95-4546-9F48-4DFE0B35CC05}" type="presOf" srcId="{D967F5D7-D379-484C-B236-0F9654A1762B}" destId="{57E0F30D-34DC-4B45-97CE-86225BC71090}" srcOrd="0" destOrd="0" presId="urn:microsoft.com/office/officeart/2008/layout/LinedList"/>
    <dgm:cxn modelId="{9A563744-83D7-4045-ABCF-19F03410D590}" srcId="{1C43569D-A5B5-46F4-A77C-58806B258BE6}" destId="{D967F5D7-D379-484C-B236-0F9654A1762B}" srcOrd="1" destOrd="0" parTransId="{48899190-EE1C-4F54-BDCC-BA1C5C1B9649}" sibTransId="{79771E37-5DCC-4D8C-AF1B-4245BF7567CC}"/>
    <dgm:cxn modelId="{FF0F2E56-4CC7-448B-90DC-0AAD2A9AFABE}" srcId="{1C43569D-A5B5-46F4-A77C-58806B258BE6}" destId="{432A3CDE-CF6A-4FDA-8FED-C3821F3DAAEF}" srcOrd="2" destOrd="0" parTransId="{664A718D-063A-49FD-BFD2-8BF128D0BADE}" sibTransId="{842C95DA-A167-4C84-9B9C-F6D5BA1E5375}"/>
    <dgm:cxn modelId="{1A3D666C-0667-7948-883B-33AF43999689}" type="presOf" srcId="{1C43569D-A5B5-46F4-A77C-58806B258BE6}" destId="{0C8C804C-25E9-A641-84CE-9F7C7BAC3452}" srcOrd="0" destOrd="0" presId="urn:microsoft.com/office/officeart/2008/layout/LinedList"/>
    <dgm:cxn modelId="{E64B62A0-E3A8-7444-A4AF-329A7D8E5B1E}" type="presOf" srcId="{3532963F-8658-4B7A-8A07-036133C0637F}" destId="{4238EB98-06FE-3F44-B60B-805E8D08B347}" srcOrd="0" destOrd="0" presId="urn:microsoft.com/office/officeart/2008/layout/LinedList"/>
    <dgm:cxn modelId="{A8D4B5BB-B68E-E544-9364-158C8097452A}" type="presOf" srcId="{0114C6C8-0FAD-45E8-B0B9-056C0BBD89C1}" destId="{C8524D04-FCC2-6946-B2DA-5128DF520095}" srcOrd="0" destOrd="0" presId="urn:microsoft.com/office/officeart/2008/layout/LinedList"/>
    <dgm:cxn modelId="{013E45BE-A308-E34B-9F06-B8239E25D0E3}" type="presOf" srcId="{432A3CDE-CF6A-4FDA-8FED-C3821F3DAAEF}" destId="{329AF9B5-E4BB-294B-9F79-1C3FBD8B0771}" srcOrd="0" destOrd="0" presId="urn:microsoft.com/office/officeart/2008/layout/LinedList"/>
    <dgm:cxn modelId="{8E73E6EC-0D97-4E0E-AA09-911BD5262683}" srcId="{1C43569D-A5B5-46F4-A77C-58806B258BE6}" destId="{3532963F-8658-4B7A-8A07-036133C0637F}" srcOrd="0" destOrd="0" parTransId="{2CD473A2-FA31-4C62-AA24-1EE9260189BF}" sibTransId="{BE9570E3-C440-4CD2-B204-CEAB368CE621}"/>
    <dgm:cxn modelId="{FA742FC6-4192-1D41-9042-9A5894C120AD}" type="presParOf" srcId="{0C8C804C-25E9-A641-84CE-9F7C7BAC3452}" destId="{6E8E3C6E-BA50-EB43-9106-86437F7CF716}" srcOrd="0" destOrd="0" presId="urn:microsoft.com/office/officeart/2008/layout/LinedList"/>
    <dgm:cxn modelId="{F668DC6E-5B94-2145-9A36-4333A7362917}" type="presParOf" srcId="{0C8C804C-25E9-A641-84CE-9F7C7BAC3452}" destId="{EF86B527-E432-384F-AC2A-7506D4F90384}" srcOrd="1" destOrd="0" presId="urn:microsoft.com/office/officeart/2008/layout/LinedList"/>
    <dgm:cxn modelId="{D69993CB-7F2C-AD4C-87EC-394B76D2578E}" type="presParOf" srcId="{EF86B527-E432-384F-AC2A-7506D4F90384}" destId="{4238EB98-06FE-3F44-B60B-805E8D08B347}" srcOrd="0" destOrd="0" presId="urn:microsoft.com/office/officeart/2008/layout/LinedList"/>
    <dgm:cxn modelId="{10D9F245-F076-974B-81C6-CCA686D17B20}" type="presParOf" srcId="{EF86B527-E432-384F-AC2A-7506D4F90384}" destId="{BA861FAA-FD5C-D04D-9C1C-70ECF28DAD53}" srcOrd="1" destOrd="0" presId="urn:microsoft.com/office/officeart/2008/layout/LinedList"/>
    <dgm:cxn modelId="{9B257FF4-7A2A-D64A-870E-294485AA6693}" type="presParOf" srcId="{0C8C804C-25E9-A641-84CE-9F7C7BAC3452}" destId="{9AD63F92-F0AF-A04A-B587-430859FCE969}" srcOrd="2" destOrd="0" presId="urn:microsoft.com/office/officeart/2008/layout/LinedList"/>
    <dgm:cxn modelId="{6C361687-A6CD-F647-BA8E-5E16D9EC9356}" type="presParOf" srcId="{0C8C804C-25E9-A641-84CE-9F7C7BAC3452}" destId="{9A7D1DD8-E4E7-8845-ADD2-BEB4CCD06F3B}" srcOrd="3" destOrd="0" presId="urn:microsoft.com/office/officeart/2008/layout/LinedList"/>
    <dgm:cxn modelId="{E2C76B76-0997-524B-B2AD-8510376C7B0A}" type="presParOf" srcId="{9A7D1DD8-E4E7-8845-ADD2-BEB4CCD06F3B}" destId="{57E0F30D-34DC-4B45-97CE-86225BC71090}" srcOrd="0" destOrd="0" presId="urn:microsoft.com/office/officeart/2008/layout/LinedList"/>
    <dgm:cxn modelId="{21EED5E3-5BB2-C64A-879F-9AA2DD60F7BA}" type="presParOf" srcId="{9A7D1DD8-E4E7-8845-ADD2-BEB4CCD06F3B}" destId="{125C9388-3D4C-E441-9A3B-A721FE653AED}" srcOrd="1" destOrd="0" presId="urn:microsoft.com/office/officeart/2008/layout/LinedList"/>
    <dgm:cxn modelId="{2F518015-1592-804F-B63E-E8F757001581}" type="presParOf" srcId="{0C8C804C-25E9-A641-84CE-9F7C7BAC3452}" destId="{7282FC40-5A39-9F4B-9340-EAB465C7F558}" srcOrd="4" destOrd="0" presId="urn:microsoft.com/office/officeart/2008/layout/LinedList"/>
    <dgm:cxn modelId="{DAA5AD8D-00E0-2C47-8BB4-D751A3772F5F}" type="presParOf" srcId="{0C8C804C-25E9-A641-84CE-9F7C7BAC3452}" destId="{3C8BB70E-676F-9F42-9196-09E2A56841CA}" srcOrd="5" destOrd="0" presId="urn:microsoft.com/office/officeart/2008/layout/LinedList"/>
    <dgm:cxn modelId="{17A23098-C0B7-094E-8569-E21093ADC620}" type="presParOf" srcId="{3C8BB70E-676F-9F42-9196-09E2A56841CA}" destId="{329AF9B5-E4BB-294B-9F79-1C3FBD8B0771}" srcOrd="0" destOrd="0" presId="urn:microsoft.com/office/officeart/2008/layout/LinedList"/>
    <dgm:cxn modelId="{00C0D638-A8F3-9C42-93FD-17A774F2CF01}" type="presParOf" srcId="{3C8BB70E-676F-9F42-9196-09E2A56841CA}" destId="{2F491219-020E-C747-B4F0-72991F4944B4}" srcOrd="1" destOrd="0" presId="urn:microsoft.com/office/officeart/2008/layout/LinedList"/>
    <dgm:cxn modelId="{39A3EBFC-C0B2-0A4B-B338-51F2C4F1DC47}" type="presParOf" srcId="{0C8C804C-25E9-A641-84CE-9F7C7BAC3452}" destId="{97B37EB0-6B87-EE44-9CAF-C3260D84A64B}" srcOrd="6" destOrd="0" presId="urn:microsoft.com/office/officeart/2008/layout/LinedList"/>
    <dgm:cxn modelId="{7C00C7B7-563B-2640-BDF8-39E6E7475443}" type="presParOf" srcId="{0C8C804C-25E9-A641-84CE-9F7C7BAC3452}" destId="{0CF46192-9D8D-7F4F-B6F8-90FE7A8EF841}" srcOrd="7" destOrd="0" presId="urn:microsoft.com/office/officeart/2008/layout/LinedList"/>
    <dgm:cxn modelId="{609416A3-6C19-464D-BF6F-96D7E329803F}" type="presParOf" srcId="{0CF46192-9D8D-7F4F-B6F8-90FE7A8EF841}" destId="{C8524D04-FCC2-6946-B2DA-5128DF520095}" srcOrd="0" destOrd="0" presId="urn:microsoft.com/office/officeart/2008/layout/LinedList"/>
    <dgm:cxn modelId="{3EF5CFAB-951D-2B47-92DE-92000B3CB670}" type="presParOf" srcId="{0CF46192-9D8D-7F4F-B6F8-90FE7A8EF841}" destId="{AC40CA63-A7B8-2347-A218-476FA24939A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88FC15D-5EAA-45B8-960F-B170C35DEB58}"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22940683-6893-4826-9DC9-BEAFFAB75C29}">
      <dgm:prSet/>
      <dgm:spPr/>
      <dgm:t>
        <a:bodyPr/>
        <a:lstStyle/>
        <a:p>
          <a:r>
            <a:rPr lang="en-US" dirty="0"/>
            <a:t>Orgs Currently in a Campaign:  14 </a:t>
          </a:r>
        </a:p>
      </dgm:t>
    </dgm:pt>
    <dgm:pt modelId="{3FC82E81-1DD8-4467-B00E-17D0D2F68674}" type="parTrans" cxnId="{A67D2A93-6AFE-4EB0-B514-D8D089DB7764}">
      <dgm:prSet/>
      <dgm:spPr/>
      <dgm:t>
        <a:bodyPr/>
        <a:lstStyle/>
        <a:p>
          <a:endParaRPr lang="en-US"/>
        </a:p>
      </dgm:t>
    </dgm:pt>
    <dgm:pt modelId="{7A41A58E-5C58-4250-A3D8-345CCBB46F97}" type="sibTrans" cxnId="{A67D2A93-6AFE-4EB0-B514-D8D089DB7764}">
      <dgm:prSet/>
      <dgm:spPr/>
      <dgm:t>
        <a:bodyPr/>
        <a:lstStyle/>
        <a:p>
          <a:endParaRPr lang="en-US"/>
        </a:p>
      </dgm:t>
    </dgm:pt>
    <dgm:pt modelId="{E0718F87-905B-4DEA-9BE8-F70F6E1A1E23}">
      <dgm:prSet/>
      <dgm:spPr/>
      <dgm:t>
        <a:bodyPr/>
        <a:lstStyle/>
        <a:p>
          <a:r>
            <a:rPr lang="en-US" dirty="0"/>
            <a:t>Cumulative Goal: $25,780,000</a:t>
          </a:r>
        </a:p>
      </dgm:t>
    </dgm:pt>
    <dgm:pt modelId="{C1AB2BD1-5CC3-4E28-B757-B7BB58F7D2DD}" type="parTrans" cxnId="{9304F2D6-4873-477B-9EC0-E5F758CE6553}">
      <dgm:prSet/>
      <dgm:spPr/>
      <dgm:t>
        <a:bodyPr/>
        <a:lstStyle/>
        <a:p>
          <a:endParaRPr lang="en-US"/>
        </a:p>
      </dgm:t>
    </dgm:pt>
    <dgm:pt modelId="{1983758C-1381-45E7-AF40-62AC245E2D33}" type="sibTrans" cxnId="{9304F2D6-4873-477B-9EC0-E5F758CE6553}">
      <dgm:prSet/>
      <dgm:spPr/>
      <dgm:t>
        <a:bodyPr/>
        <a:lstStyle/>
        <a:p>
          <a:endParaRPr lang="en-US"/>
        </a:p>
      </dgm:t>
    </dgm:pt>
    <dgm:pt modelId="{EFAF353B-DCC2-4E81-96F6-EC55BE52B829}">
      <dgm:prSet/>
      <dgm:spPr/>
      <dgm:t>
        <a:bodyPr/>
        <a:lstStyle/>
        <a:p>
          <a:r>
            <a:rPr lang="en-US" dirty="0"/>
            <a:t>Raised to Date: $7,134,738</a:t>
          </a:r>
        </a:p>
      </dgm:t>
    </dgm:pt>
    <dgm:pt modelId="{9F3252BC-8F16-4255-9257-D82B33A4AB67}" type="parTrans" cxnId="{900A7FF9-7E48-44ED-ADB5-DFE2996F246A}">
      <dgm:prSet/>
      <dgm:spPr/>
      <dgm:t>
        <a:bodyPr/>
        <a:lstStyle/>
        <a:p>
          <a:endParaRPr lang="en-US"/>
        </a:p>
      </dgm:t>
    </dgm:pt>
    <dgm:pt modelId="{918B9103-3F10-4FB0-A1FB-8A6F07C6D782}" type="sibTrans" cxnId="{900A7FF9-7E48-44ED-ADB5-DFE2996F246A}">
      <dgm:prSet/>
      <dgm:spPr/>
      <dgm:t>
        <a:bodyPr/>
        <a:lstStyle/>
        <a:p>
          <a:endParaRPr lang="en-US"/>
        </a:p>
      </dgm:t>
    </dgm:pt>
    <dgm:pt modelId="{54DC7091-B460-45A9-974E-7F646DD5C0C2}">
      <dgm:prSet/>
      <dgm:spPr/>
      <dgm:t>
        <a:bodyPr/>
        <a:lstStyle/>
        <a:p>
          <a:r>
            <a:rPr lang="en-US" dirty="0"/>
            <a:t>Orgs planning to Start in 5 </a:t>
          </a:r>
          <a:r>
            <a:rPr lang="en-US" dirty="0" err="1"/>
            <a:t>yrs</a:t>
          </a:r>
          <a:r>
            <a:rPr lang="en-US" dirty="0"/>
            <a:t>: 38 </a:t>
          </a:r>
        </a:p>
      </dgm:t>
    </dgm:pt>
    <dgm:pt modelId="{1397C873-C672-42A8-AF74-876B3B9113D1}" type="parTrans" cxnId="{357F7574-25C3-47E7-B516-ABC9568BD16A}">
      <dgm:prSet/>
      <dgm:spPr/>
      <dgm:t>
        <a:bodyPr/>
        <a:lstStyle/>
        <a:p>
          <a:endParaRPr lang="en-US"/>
        </a:p>
      </dgm:t>
    </dgm:pt>
    <dgm:pt modelId="{DE467478-4C47-4259-BEE9-79CD63142E29}" type="sibTrans" cxnId="{357F7574-25C3-47E7-B516-ABC9568BD16A}">
      <dgm:prSet/>
      <dgm:spPr/>
      <dgm:t>
        <a:bodyPr/>
        <a:lstStyle/>
        <a:p>
          <a:endParaRPr lang="en-US"/>
        </a:p>
      </dgm:t>
    </dgm:pt>
    <dgm:pt modelId="{C7DCF9A9-1426-FC49-B19D-2A7AE5EC7809}" type="pres">
      <dgm:prSet presAssocID="{588FC15D-5EAA-45B8-960F-B170C35DEB58}" presName="linear" presStyleCnt="0">
        <dgm:presLayoutVars>
          <dgm:dir/>
          <dgm:animLvl val="lvl"/>
          <dgm:resizeHandles val="exact"/>
        </dgm:presLayoutVars>
      </dgm:prSet>
      <dgm:spPr/>
    </dgm:pt>
    <dgm:pt modelId="{5BA4C090-D24B-1047-80FB-983C664021C2}" type="pres">
      <dgm:prSet presAssocID="{22940683-6893-4826-9DC9-BEAFFAB75C29}" presName="parentLin" presStyleCnt="0"/>
      <dgm:spPr/>
    </dgm:pt>
    <dgm:pt modelId="{4152F39D-D8CA-394D-A7F3-A3AC1C26EBB5}" type="pres">
      <dgm:prSet presAssocID="{22940683-6893-4826-9DC9-BEAFFAB75C29}" presName="parentLeftMargin" presStyleLbl="node1" presStyleIdx="0" presStyleCnt="4"/>
      <dgm:spPr/>
    </dgm:pt>
    <dgm:pt modelId="{520DDE61-2DA0-7149-A76F-7B92E4511A09}" type="pres">
      <dgm:prSet presAssocID="{22940683-6893-4826-9DC9-BEAFFAB75C29}" presName="parentText" presStyleLbl="node1" presStyleIdx="0" presStyleCnt="4">
        <dgm:presLayoutVars>
          <dgm:chMax val="0"/>
          <dgm:bulletEnabled val="1"/>
        </dgm:presLayoutVars>
      </dgm:prSet>
      <dgm:spPr/>
    </dgm:pt>
    <dgm:pt modelId="{C878A722-B1C3-BE42-A088-B7234C55F7BC}" type="pres">
      <dgm:prSet presAssocID="{22940683-6893-4826-9DC9-BEAFFAB75C29}" presName="negativeSpace" presStyleCnt="0"/>
      <dgm:spPr/>
    </dgm:pt>
    <dgm:pt modelId="{5E235852-080B-474A-9347-8F9FFEA584D5}" type="pres">
      <dgm:prSet presAssocID="{22940683-6893-4826-9DC9-BEAFFAB75C29}" presName="childText" presStyleLbl="conFgAcc1" presStyleIdx="0" presStyleCnt="4">
        <dgm:presLayoutVars>
          <dgm:bulletEnabled val="1"/>
        </dgm:presLayoutVars>
      </dgm:prSet>
      <dgm:spPr/>
    </dgm:pt>
    <dgm:pt modelId="{55FF27C5-A240-0C43-991E-B53D523D21CF}" type="pres">
      <dgm:prSet presAssocID="{7A41A58E-5C58-4250-A3D8-345CCBB46F97}" presName="spaceBetweenRectangles" presStyleCnt="0"/>
      <dgm:spPr/>
    </dgm:pt>
    <dgm:pt modelId="{F7BD4D6D-5B9D-344B-98FA-91A7AD9D5854}" type="pres">
      <dgm:prSet presAssocID="{E0718F87-905B-4DEA-9BE8-F70F6E1A1E23}" presName="parentLin" presStyleCnt="0"/>
      <dgm:spPr/>
    </dgm:pt>
    <dgm:pt modelId="{6D9F8B8E-66CA-2F45-8C88-1DA41D3BBB5C}" type="pres">
      <dgm:prSet presAssocID="{E0718F87-905B-4DEA-9BE8-F70F6E1A1E23}" presName="parentLeftMargin" presStyleLbl="node1" presStyleIdx="0" presStyleCnt="4"/>
      <dgm:spPr/>
    </dgm:pt>
    <dgm:pt modelId="{0798A53D-98AC-A241-8FD5-F27E19BC3AC4}" type="pres">
      <dgm:prSet presAssocID="{E0718F87-905B-4DEA-9BE8-F70F6E1A1E23}" presName="parentText" presStyleLbl="node1" presStyleIdx="1" presStyleCnt="4">
        <dgm:presLayoutVars>
          <dgm:chMax val="0"/>
          <dgm:bulletEnabled val="1"/>
        </dgm:presLayoutVars>
      </dgm:prSet>
      <dgm:spPr/>
    </dgm:pt>
    <dgm:pt modelId="{E523798F-6230-C24E-9976-C5FA9606F8D8}" type="pres">
      <dgm:prSet presAssocID="{E0718F87-905B-4DEA-9BE8-F70F6E1A1E23}" presName="negativeSpace" presStyleCnt="0"/>
      <dgm:spPr/>
    </dgm:pt>
    <dgm:pt modelId="{D21CE077-4291-5142-88AA-1E2D08F2EDE8}" type="pres">
      <dgm:prSet presAssocID="{E0718F87-905B-4DEA-9BE8-F70F6E1A1E23}" presName="childText" presStyleLbl="conFgAcc1" presStyleIdx="1" presStyleCnt="4">
        <dgm:presLayoutVars>
          <dgm:bulletEnabled val="1"/>
        </dgm:presLayoutVars>
      </dgm:prSet>
      <dgm:spPr/>
    </dgm:pt>
    <dgm:pt modelId="{D2AA2D9B-7D01-FC40-9147-189DE74CC902}" type="pres">
      <dgm:prSet presAssocID="{1983758C-1381-45E7-AF40-62AC245E2D33}" presName="spaceBetweenRectangles" presStyleCnt="0"/>
      <dgm:spPr/>
    </dgm:pt>
    <dgm:pt modelId="{3EDB4B52-A478-0443-82A1-8016593FF50C}" type="pres">
      <dgm:prSet presAssocID="{EFAF353B-DCC2-4E81-96F6-EC55BE52B829}" presName="parentLin" presStyleCnt="0"/>
      <dgm:spPr/>
    </dgm:pt>
    <dgm:pt modelId="{7EAEC269-4393-F641-8A02-4C84B179DE77}" type="pres">
      <dgm:prSet presAssocID="{EFAF353B-DCC2-4E81-96F6-EC55BE52B829}" presName="parentLeftMargin" presStyleLbl="node1" presStyleIdx="1" presStyleCnt="4"/>
      <dgm:spPr/>
    </dgm:pt>
    <dgm:pt modelId="{7A56006E-EA57-A742-B139-EAC55AE30BC0}" type="pres">
      <dgm:prSet presAssocID="{EFAF353B-DCC2-4E81-96F6-EC55BE52B829}" presName="parentText" presStyleLbl="node1" presStyleIdx="2" presStyleCnt="4">
        <dgm:presLayoutVars>
          <dgm:chMax val="0"/>
          <dgm:bulletEnabled val="1"/>
        </dgm:presLayoutVars>
      </dgm:prSet>
      <dgm:spPr/>
    </dgm:pt>
    <dgm:pt modelId="{729AA813-3A61-EB4B-BCF1-FEE3B3B191C4}" type="pres">
      <dgm:prSet presAssocID="{EFAF353B-DCC2-4E81-96F6-EC55BE52B829}" presName="negativeSpace" presStyleCnt="0"/>
      <dgm:spPr/>
    </dgm:pt>
    <dgm:pt modelId="{60D23887-2D2F-E44E-95A5-AEA44B8A9B9E}" type="pres">
      <dgm:prSet presAssocID="{EFAF353B-DCC2-4E81-96F6-EC55BE52B829}" presName="childText" presStyleLbl="conFgAcc1" presStyleIdx="2" presStyleCnt="4">
        <dgm:presLayoutVars>
          <dgm:bulletEnabled val="1"/>
        </dgm:presLayoutVars>
      </dgm:prSet>
      <dgm:spPr/>
    </dgm:pt>
    <dgm:pt modelId="{7F7D6AED-0527-1A41-AF64-10EB7F8435DB}" type="pres">
      <dgm:prSet presAssocID="{918B9103-3F10-4FB0-A1FB-8A6F07C6D782}" presName="spaceBetweenRectangles" presStyleCnt="0"/>
      <dgm:spPr/>
    </dgm:pt>
    <dgm:pt modelId="{A697A261-6C35-0445-A902-53C77D79495B}" type="pres">
      <dgm:prSet presAssocID="{54DC7091-B460-45A9-974E-7F646DD5C0C2}" presName="parentLin" presStyleCnt="0"/>
      <dgm:spPr/>
    </dgm:pt>
    <dgm:pt modelId="{BA12F23E-B3C9-EC47-954B-195A600F45DF}" type="pres">
      <dgm:prSet presAssocID="{54DC7091-B460-45A9-974E-7F646DD5C0C2}" presName="parentLeftMargin" presStyleLbl="node1" presStyleIdx="2" presStyleCnt="4"/>
      <dgm:spPr/>
    </dgm:pt>
    <dgm:pt modelId="{61DC5AB5-9EE0-284B-A46C-FABBA2A846F1}" type="pres">
      <dgm:prSet presAssocID="{54DC7091-B460-45A9-974E-7F646DD5C0C2}" presName="parentText" presStyleLbl="node1" presStyleIdx="3" presStyleCnt="4">
        <dgm:presLayoutVars>
          <dgm:chMax val="0"/>
          <dgm:bulletEnabled val="1"/>
        </dgm:presLayoutVars>
      </dgm:prSet>
      <dgm:spPr/>
    </dgm:pt>
    <dgm:pt modelId="{8FD7F21E-377F-3E4D-8EC2-E07DEDBE2432}" type="pres">
      <dgm:prSet presAssocID="{54DC7091-B460-45A9-974E-7F646DD5C0C2}" presName="negativeSpace" presStyleCnt="0"/>
      <dgm:spPr/>
    </dgm:pt>
    <dgm:pt modelId="{186AD1D8-6036-AF4A-9A6F-F671599DD721}" type="pres">
      <dgm:prSet presAssocID="{54DC7091-B460-45A9-974E-7F646DD5C0C2}" presName="childText" presStyleLbl="conFgAcc1" presStyleIdx="3" presStyleCnt="4">
        <dgm:presLayoutVars>
          <dgm:bulletEnabled val="1"/>
        </dgm:presLayoutVars>
      </dgm:prSet>
      <dgm:spPr/>
    </dgm:pt>
  </dgm:ptLst>
  <dgm:cxnLst>
    <dgm:cxn modelId="{77CCE90E-7B0E-164A-A56C-994EDA141945}" type="presOf" srcId="{588FC15D-5EAA-45B8-960F-B170C35DEB58}" destId="{C7DCF9A9-1426-FC49-B19D-2A7AE5EC7809}" srcOrd="0" destOrd="0" presId="urn:microsoft.com/office/officeart/2005/8/layout/list1"/>
    <dgm:cxn modelId="{0C52C946-27D8-7547-975A-A7623698401C}" type="presOf" srcId="{54DC7091-B460-45A9-974E-7F646DD5C0C2}" destId="{61DC5AB5-9EE0-284B-A46C-FABBA2A846F1}" srcOrd="1" destOrd="0" presId="urn:microsoft.com/office/officeart/2005/8/layout/list1"/>
    <dgm:cxn modelId="{C7231D5E-F028-7042-9F9D-1A343379627B}" type="presOf" srcId="{22940683-6893-4826-9DC9-BEAFFAB75C29}" destId="{520DDE61-2DA0-7149-A76F-7B92E4511A09}" srcOrd="1" destOrd="0" presId="urn:microsoft.com/office/officeart/2005/8/layout/list1"/>
    <dgm:cxn modelId="{BF703D5E-CA21-D642-8204-F595E196B422}" type="presOf" srcId="{E0718F87-905B-4DEA-9BE8-F70F6E1A1E23}" destId="{0798A53D-98AC-A241-8FD5-F27E19BC3AC4}" srcOrd="1" destOrd="0" presId="urn:microsoft.com/office/officeart/2005/8/layout/list1"/>
    <dgm:cxn modelId="{357F7574-25C3-47E7-B516-ABC9568BD16A}" srcId="{588FC15D-5EAA-45B8-960F-B170C35DEB58}" destId="{54DC7091-B460-45A9-974E-7F646DD5C0C2}" srcOrd="3" destOrd="0" parTransId="{1397C873-C672-42A8-AF74-876B3B9113D1}" sibTransId="{DE467478-4C47-4259-BEE9-79CD63142E29}"/>
    <dgm:cxn modelId="{A67D2A93-6AFE-4EB0-B514-D8D089DB7764}" srcId="{588FC15D-5EAA-45B8-960F-B170C35DEB58}" destId="{22940683-6893-4826-9DC9-BEAFFAB75C29}" srcOrd="0" destOrd="0" parTransId="{3FC82E81-1DD8-4467-B00E-17D0D2F68674}" sibTransId="{7A41A58E-5C58-4250-A3D8-345CCBB46F97}"/>
    <dgm:cxn modelId="{E69A61AD-0104-5446-BC88-3355E37E4404}" type="presOf" srcId="{54DC7091-B460-45A9-974E-7F646DD5C0C2}" destId="{BA12F23E-B3C9-EC47-954B-195A600F45DF}" srcOrd="0" destOrd="0" presId="urn:microsoft.com/office/officeart/2005/8/layout/list1"/>
    <dgm:cxn modelId="{FF0084C9-D085-2041-B264-C959D06569C2}" type="presOf" srcId="{E0718F87-905B-4DEA-9BE8-F70F6E1A1E23}" destId="{6D9F8B8E-66CA-2F45-8C88-1DA41D3BBB5C}" srcOrd="0" destOrd="0" presId="urn:microsoft.com/office/officeart/2005/8/layout/list1"/>
    <dgm:cxn modelId="{84CE83CB-A336-B14C-865F-6D87CCFAA322}" type="presOf" srcId="{EFAF353B-DCC2-4E81-96F6-EC55BE52B829}" destId="{7A56006E-EA57-A742-B139-EAC55AE30BC0}" srcOrd="1" destOrd="0" presId="urn:microsoft.com/office/officeart/2005/8/layout/list1"/>
    <dgm:cxn modelId="{9304F2D6-4873-477B-9EC0-E5F758CE6553}" srcId="{588FC15D-5EAA-45B8-960F-B170C35DEB58}" destId="{E0718F87-905B-4DEA-9BE8-F70F6E1A1E23}" srcOrd="1" destOrd="0" parTransId="{C1AB2BD1-5CC3-4E28-B757-B7BB58F7D2DD}" sibTransId="{1983758C-1381-45E7-AF40-62AC245E2D33}"/>
    <dgm:cxn modelId="{7C84A9DB-5DEE-854B-8606-54F151E6662F}" type="presOf" srcId="{EFAF353B-DCC2-4E81-96F6-EC55BE52B829}" destId="{7EAEC269-4393-F641-8A02-4C84B179DE77}" srcOrd="0" destOrd="0" presId="urn:microsoft.com/office/officeart/2005/8/layout/list1"/>
    <dgm:cxn modelId="{899F7BF4-5686-F148-894D-250F82BBF019}" type="presOf" srcId="{22940683-6893-4826-9DC9-BEAFFAB75C29}" destId="{4152F39D-D8CA-394D-A7F3-A3AC1C26EBB5}" srcOrd="0" destOrd="0" presId="urn:microsoft.com/office/officeart/2005/8/layout/list1"/>
    <dgm:cxn modelId="{900A7FF9-7E48-44ED-ADB5-DFE2996F246A}" srcId="{588FC15D-5EAA-45B8-960F-B170C35DEB58}" destId="{EFAF353B-DCC2-4E81-96F6-EC55BE52B829}" srcOrd="2" destOrd="0" parTransId="{9F3252BC-8F16-4255-9257-D82B33A4AB67}" sibTransId="{918B9103-3F10-4FB0-A1FB-8A6F07C6D782}"/>
    <dgm:cxn modelId="{689C8970-BA7B-2D4D-B189-7C6FFF6EAD7C}" type="presParOf" srcId="{C7DCF9A9-1426-FC49-B19D-2A7AE5EC7809}" destId="{5BA4C090-D24B-1047-80FB-983C664021C2}" srcOrd="0" destOrd="0" presId="urn:microsoft.com/office/officeart/2005/8/layout/list1"/>
    <dgm:cxn modelId="{1211DAB4-6CA8-F043-AFAA-8D9DDBFAB39E}" type="presParOf" srcId="{5BA4C090-D24B-1047-80FB-983C664021C2}" destId="{4152F39D-D8CA-394D-A7F3-A3AC1C26EBB5}" srcOrd="0" destOrd="0" presId="urn:microsoft.com/office/officeart/2005/8/layout/list1"/>
    <dgm:cxn modelId="{9E426494-127C-714B-BFA8-EE9BCE26F03F}" type="presParOf" srcId="{5BA4C090-D24B-1047-80FB-983C664021C2}" destId="{520DDE61-2DA0-7149-A76F-7B92E4511A09}" srcOrd="1" destOrd="0" presId="urn:microsoft.com/office/officeart/2005/8/layout/list1"/>
    <dgm:cxn modelId="{A75FDD9C-CEBC-2D44-BAA3-938FAFEB33D7}" type="presParOf" srcId="{C7DCF9A9-1426-FC49-B19D-2A7AE5EC7809}" destId="{C878A722-B1C3-BE42-A088-B7234C55F7BC}" srcOrd="1" destOrd="0" presId="urn:microsoft.com/office/officeart/2005/8/layout/list1"/>
    <dgm:cxn modelId="{9229936A-EE98-0B49-BA47-0CCB0A75B56B}" type="presParOf" srcId="{C7DCF9A9-1426-FC49-B19D-2A7AE5EC7809}" destId="{5E235852-080B-474A-9347-8F9FFEA584D5}" srcOrd="2" destOrd="0" presId="urn:microsoft.com/office/officeart/2005/8/layout/list1"/>
    <dgm:cxn modelId="{E0B84E40-0A9B-3D43-9269-C4B0A34087D5}" type="presParOf" srcId="{C7DCF9A9-1426-FC49-B19D-2A7AE5EC7809}" destId="{55FF27C5-A240-0C43-991E-B53D523D21CF}" srcOrd="3" destOrd="0" presId="urn:microsoft.com/office/officeart/2005/8/layout/list1"/>
    <dgm:cxn modelId="{0CD49A87-2404-4649-9BA3-31A507E0B115}" type="presParOf" srcId="{C7DCF9A9-1426-FC49-B19D-2A7AE5EC7809}" destId="{F7BD4D6D-5B9D-344B-98FA-91A7AD9D5854}" srcOrd="4" destOrd="0" presId="urn:microsoft.com/office/officeart/2005/8/layout/list1"/>
    <dgm:cxn modelId="{53FDC31F-0BBA-3948-A39E-6A89971F3F3B}" type="presParOf" srcId="{F7BD4D6D-5B9D-344B-98FA-91A7AD9D5854}" destId="{6D9F8B8E-66CA-2F45-8C88-1DA41D3BBB5C}" srcOrd="0" destOrd="0" presId="urn:microsoft.com/office/officeart/2005/8/layout/list1"/>
    <dgm:cxn modelId="{2B4DCFC6-FC0F-DA4F-92F0-8B5D1EE1CB20}" type="presParOf" srcId="{F7BD4D6D-5B9D-344B-98FA-91A7AD9D5854}" destId="{0798A53D-98AC-A241-8FD5-F27E19BC3AC4}" srcOrd="1" destOrd="0" presId="urn:microsoft.com/office/officeart/2005/8/layout/list1"/>
    <dgm:cxn modelId="{D197370D-B70B-494E-8643-08B73BDBE976}" type="presParOf" srcId="{C7DCF9A9-1426-FC49-B19D-2A7AE5EC7809}" destId="{E523798F-6230-C24E-9976-C5FA9606F8D8}" srcOrd="5" destOrd="0" presId="urn:microsoft.com/office/officeart/2005/8/layout/list1"/>
    <dgm:cxn modelId="{5825152C-DB04-2F4E-9672-FF3A0889290E}" type="presParOf" srcId="{C7DCF9A9-1426-FC49-B19D-2A7AE5EC7809}" destId="{D21CE077-4291-5142-88AA-1E2D08F2EDE8}" srcOrd="6" destOrd="0" presId="urn:microsoft.com/office/officeart/2005/8/layout/list1"/>
    <dgm:cxn modelId="{3A879B57-1B76-8A43-A82B-C930D2634A97}" type="presParOf" srcId="{C7DCF9A9-1426-FC49-B19D-2A7AE5EC7809}" destId="{D2AA2D9B-7D01-FC40-9147-189DE74CC902}" srcOrd="7" destOrd="0" presId="urn:microsoft.com/office/officeart/2005/8/layout/list1"/>
    <dgm:cxn modelId="{26EA28B5-64AC-CD41-BB82-492DDD5ADD74}" type="presParOf" srcId="{C7DCF9A9-1426-FC49-B19D-2A7AE5EC7809}" destId="{3EDB4B52-A478-0443-82A1-8016593FF50C}" srcOrd="8" destOrd="0" presId="urn:microsoft.com/office/officeart/2005/8/layout/list1"/>
    <dgm:cxn modelId="{A25474B2-A8E3-694A-9400-58074DFCDA42}" type="presParOf" srcId="{3EDB4B52-A478-0443-82A1-8016593FF50C}" destId="{7EAEC269-4393-F641-8A02-4C84B179DE77}" srcOrd="0" destOrd="0" presId="urn:microsoft.com/office/officeart/2005/8/layout/list1"/>
    <dgm:cxn modelId="{04A76A24-87A1-DF4C-AD4F-CD9BA3D599B8}" type="presParOf" srcId="{3EDB4B52-A478-0443-82A1-8016593FF50C}" destId="{7A56006E-EA57-A742-B139-EAC55AE30BC0}" srcOrd="1" destOrd="0" presId="urn:microsoft.com/office/officeart/2005/8/layout/list1"/>
    <dgm:cxn modelId="{61B1704E-AA73-9F4E-A989-B0F9E38F5A2C}" type="presParOf" srcId="{C7DCF9A9-1426-FC49-B19D-2A7AE5EC7809}" destId="{729AA813-3A61-EB4B-BCF1-FEE3B3B191C4}" srcOrd="9" destOrd="0" presId="urn:microsoft.com/office/officeart/2005/8/layout/list1"/>
    <dgm:cxn modelId="{63EF2082-EC1A-BD49-8E9E-6EFE75CDCD3E}" type="presParOf" srcId="{C7DCF9A9-1426-FC49-B19D-2A7AE5EC7809}" destId="{60D23887-2D2F-E44E-95A5-AEA44B8A9B9E}" srcOrd="10" destOrd="0" presId="urn:microsoft.com/office/officeart/2005/8/layout/list1"/>
    <dgm:cxn modelId="{E2AED45A-35F5-0240-9ED3-B727C3554712}" type="presParOf" srcId="{C7DCF9A9-1426-FC49-B19D-2A7AE5EC7809}" destId="{7F7D6AED-0527-1A41-AF64-10EB7F8435DB}" srcOrd="11" destOrd="0" presId="urn:microsoft.com/office/officeart/2005/8/layout/list1"/>
    <dgm:cxn modelId="{76ADD702-BE67-2242-A4F8-36984372385E}" type="presParOf" srcId="{C7DCF9A9-1426-FC49-B19D-2A7AE5EC7809}" destId="{A697A261-6C35-0445-A902-53C77D79495B}" srcOrd="12" destOrd="0" presId="urn:microsoft.com/office/officeart/2005/8/layout/list1"/>
    <dgm:cxn modelId="{DC5B71B6-3B67-7E4D-821A-4BB43E2B1C7F}" type="presParOf" srcId="{A697A261-6C35-0445-A902-53C77D79495B}" destId="{BA12F23E-B3C9-EC47-954B-195A600F45DF}" srcOrd="0" destOrd="0" presId="urn:microsoft.com/office/officeart/2005/8/layout/list1"/>
    <dgm:cxn modelId="{2516EE1D-7A1D-EB44-80A9-ECBEFEEF285E}" type="presParOf" srcId="{A697A261-6C35-0445-A902-53C77D79495B}" destId="{61DC5AB5-9EE0-284B-A46C-FABBA2A846F1}" srcOrd="1" destOrd="0" presId="urn:microsoft.com/office/officeart/2005/8/layout/list1"/>
    <dgm:cxn modelId="{B6EAFFF6-1614-524D-86C7-10282E98ABB7}" type="presParOf" srcId="{C7DCF9A9-1426-FC49-B19D-2A7AE5EC7809}" destId="{8FD7F21E-377F-3E4D-8EC2-E07DEDBE2432}" srcOrd="13" destOrd="0" presId="urn:microsoft.com/office/officeart/2005/8/layout/list1"/>
    <dgm:cxn modelId="{BBF71203-5053-A44D-8B7E-C2DF473030BF}" type="presParOf" srcId="{C7DCF9A9-1426-FC49-B19D-2A7AE5EC7809}" destId="{186AD1D8-6036-AF4A-9A6F-F671599DD721}"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D8720BE-681A-4A4B-A1AC-6A4C3F94726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E8D6746-A5E8-4F8F-8C2F-444AABD412C2}">
      <dgm:prSet/>
      <dgm:spPr/>
      <dgm:t>
        <a:bodyPr/>
        <a:lstStyle/>
        <a:p>
          <a:r>
            <a:rPr lang="en-US" dirty="0"/>
            <a:t>Foundations/Corporations: </a:t>
          </a:r>
        </a:p>
      </dgm:t>
    </dgm:pt>
    <dgm:pt modelId="{759275C4-1514-45D9-9FFF-86254232466F}" type="parTrans" cxnId="{C301A0E9-0883-4076-AF5F-4E8B69FF6269}">
      <dgm:prSet/>
      <dgm:spPr/>
      <dgm:t>
        <a:bodyPr/>
        <a:lstStyle/>
        <a:p>
          <a:endParaRPr lang="en-US"/>
        </a:p>
      </dgm:t>
    </dgm:pt>
    <dgm:pt modelId="{987203A2-7494-4925-8E7A-F535A00B915A}" type="sibTrans" cxnId="{C301A0E9-0883-4076-AF5F-4E8B69FF6269}">
      <dgm:prSet/>
      <dgm:spPr/>
      <dgm:t>
        <a:bodyPr/>
        <a:lstStyle/>
        <a:p>
          <a:endParaRPr lang="en-US"/>
        </a:p>
      </dgm:t>
    </dgm:pt>
    <dgm:pt modelId="{6A2FB666-A7E9-4C4C-A369-65A90B79DC13}">
      <dgm:prSet/>
      <dgm:spPr/>
      <dgm:t>
        <a:bodyPr/>
        <a:lstStyle/>
        <a:p>
          <a:r>
            <a:rPr lang="en-US" dirty="0"/>
            <a:t>Entrepreneurship</a:t>
          </a:r>
          <a:br>
            <a:rPr lang="en-US" dirty="0"/>
          </a:br>
          <a:endParaRPr lang="en-US" dirty="0"/>
        </a:p>
      </dgm:t>
    </dgm:pt>
    <dgm:pt modelId="{C49685B9-6924-4DE7-8BFB-7598FAE44184}" type="parTrans" cxnId="{F80E3767-2973-42B7-B3BB-FFA12F8D3FC9}">
      <dgm:prSet/>
      <dgm:spPr/>
      <dgm:t>
        <a:bodyPr/>
        <a:lstStyle/>
        <a:p>
          <a:endParaRPr lang="en-US"/>
        </a:p>
      </dgm:t>
    </dgm:pt>
    <dgm:pt modelId="{386DA513-129E-4FBF-877B-ACBA6A41B085}" type="sibTrans" cxnId="{F80E3767-2973-42B7-B3BB-FFA12F8D3FC9}">
      <dgm:prSet/>
      <dgm:spPr/>
      <dgm:t>
        <a:bodyPr/>
        <a:lstStyle/>
        <a:p>
          <a:endParaRPr lang="en-US"/>
        </a:p>
      </dgm:t>
    </dgm:pt>
    <dgm:pt modelId="{DC5A80D1-59AB-4C5E-8EE1-D5482F57E661}">
      <dgm:prSet/>
      <dgm:spPr/>
      <dgm:t>
        <a:bodyPr/>
        <a:lstStyle/>
        <a:p>
          <a:r>
            <a:rPr lang="en-US" dirty="0"/>
            <a:t>Earned Revenue:</a:t>
          </a:r>
        </a:p>
      </dgm:t>
    </dgm:pt>
    <dgm:pt modelId="{0D7B9341-0116-4D41-83A6-A70FE8C693E1}" type="parTrans" cxnId="{C1FA80EE-D9A9-42FB-A377-8AD07F7F8586}">
      <dgm:prSet/>
      <dgm:spPr/>
      <dgm:t>
        <a:bodyPr/>
        <a:lstStyle/>
        <a:p>
          <a:endParaRPr lang="en-US"/>
        </a:p>
      </dgm:t>
    </dgm:pt>
    <dgm:pt modelId="{0ADCEE6B-F47B-4AF6-9625-8A97D344E2EA}" type="sibTrans" cxnId="{C1FA80EE-D9A9-42FB-A377-8AD07F7F8586}">
      <dgm:prSet/>
      <dgm:spPr/>
      <dgm:t>
        <a:bodyPr/>
        <a:lstStyle/>
        <a:p>
          <a:endParaRPr lang="en-US"/>
        </a:p>
      </dgm:t>
    </dgm:pt>
    <dgm:pt modelId="{7EAE698F-685B-476F-B498-6BA66C30BA64}">
      <dgm:prSet/>
      <dgm:spPr/>
      <dgm:t>
        <a:bodyPr/>
        <a:lstStyle/>
        <a:p>
          <a:r>
            <a:rPr lang="en-US" dirty="0"/>
            <a:t>Health and Wellness</a:t>
          </a:r>
          <a:br>
            <a:rPr lang="en-US" dirty="0"/>
          </a:br>
          <a:endParaRPr lang="en-US" dirty="0"/>
        </a:p>
      </dgm:t>
    </dgm:pt>
    <dgm:pt modelId="{6242C1BB-B8F7-4E9D-8314-5F05D7CDF4BB}" type="parTrans" cxnId="{A86B6750-C74C-4C48-B534-E8D17D0A010D}">
      <dgm:prSet/>
      <dgm:spPr/>
      <dgm:t>
        <a:bodyPr/>
        <a:lstStyle/>
        <a:p>
          <a:endParaRPr lang="en-US"/>
        </a:p>
      </dgm:t>
    </dgm:pt>
    <dgm:pt modelId="{9E386E78-524F-4721-AAB6-36FA9A16FDE9}" type="sibTrans" cxnId="{A86B6750-C74C-4C48-B534-E8D17D0A010D}">
      <dgm:prSet/>
      <dgm:spPr/>
      <dgm:t>
        <a:bodyPr/>
        <a:lstStyle/>
        <a:p>
          <a:endParaRPr lang="en-US"/>
        </a:p>
      </dgm:t>
    </dgm:pt>
    <dgm:pt modelId="{E7D57DED-D2D6-472D-8DF5-7739AEEE6C22}">
      <dgm:prSet/>
      <dgm:spPr/>
      <dgm:t>
        <a:bodyPr/>
        <a:lstStyle/>
        <a:p>
          <a:r>
            <a:rPr lang="en-US" dirty="0"/>
            <a:t>Individual Gifts:</a:t>
          </a:r>
        </a:p>
      </dgm:t>
    </dgm:pt>
    <dgm:pt modelId="{772A9B83-91F2-46AE-AB10-39B038613841}" type="parTrans" cxnId="{76FEDD9C-A2EC-4EA9-8A2C-20F0F44E02B9}">
      <dgm:prSet/>
      <dgm:spPr/>
      <dgm:t>
        <a:bodyPr/>
        <a:lstStyle/>
        <a:p>
          <a:endParaRPr lang="en-US"/>
        </a:p>
      </dgm:t>
    </dgm:pt>
    <dgm:pt modelId="{919AD3B3-1BB6-42CF-9E24-BEDAF0B8A2AF}" type="sibTrans" cxnId="{76FEDD9C-A2EC-4EA9-8A2C-20F0F44E02B9}">
      <dgm:prSet/>
      <dgm:spPr/>
      <dgm:t>
        <a:bodyPr/>
        <a:lstStyle/>
        <a:p>
          <a:endParaRPr lang="en-US"/>
        </a:p>
      </dgm:t>
    </dgm:pt>
    <dgm:pt modelId="{9666C055-7B40-4337-A5C6-B715103A25A4}">
      <dgm:prSet/>
      <dgm:spPr/>
      <dgm:t>
        <a:bodyPr/>
        <a:lstStyle/>
        <a:p>
          <a:r>
            <a:rPr lang="en-US" dirty="0"/>
            <a:t>Community Advocacy</a:t>
          </a:r>
        </a:p>
      </dgm:t>
    </dgm:pt>
    <dgm:pt modelId="{D48CBA63-D1DE-43A9-949F-1F2B4717BD1D}" type="parTrans" cxnId="{59135AFE-BD6F-4842-BD0B-7DD772387F91}">
      <dgm:prSet/>
      <dgm:spPr/>
      <dgm:t>
        <a:bodyPr/>
        <a:lstStyle/>
        <a:p>
          <a:endParaRPr lang="en-US"/>
        </a:p>
      </dgm:t>
    </dgm:pt>
    <dgm:pt modelId="{7EF037D2-9069-46AC-8898-382B399306E4}" type="sibTrans" cxnId="{59135AFE-BD6F-4842-BD0B-7DD772387F91}">
      <dgm:prSet/>
      <dgm:spPr/>
      <dgm:t>
        <a:bodyPr/>
        <a:lstStyle/>
        <a:p>
          <a:endParaRPr lang="en-US"/>
        </a:p>
      </dgm:t>
    </dgm:pt>
    <dgm:pt modelId="{A68C0079-E326-430A-8BAC-DF881FBF522D}">
      <dgm:prSet/>
      <dgm:spPr/>
      <dgm:t>
        <a:bodyPr/>
        <a:lstStyle/>
        <a:p>
          <a:r>
            <a:rPr lang="en-US" dirty="0"/>
            <a:t>Youth</a:t>
          </a:r>
        </a:p>
      </dgm:t>
    </dgm:pt>
    <dgm:pt modelId="{90B3F32F-2B85-45F9-8CC6-226108BAC2C6}" type="parTrans" cxnId="{6E0274E7-9645-4EFD-BF8B-20E91326A05D}">
      <dgm:prSet/>
      <dgm:spPr/>
      <dgm:t>
        <a:bodyPr/>
        <a:lstStyle/>
        <a:p>
          <a:endParaRPr lang="en-US"/>
        </a:p>
      </dgm:t>
    </dgm:pt>
    <dgm:pt modelId="{A87C4647-D101-4048-BF8C-E7E014E8365B}" type="sibTrans" cxnId="{6E0274E7-9645-4EFD-BF8B-20E91326A05D}">
      <dgm:prSet/>
      <dgm:spPr/>
      <dgm:t>
        <a:bodyPr/>
        <a:lstStyle/>
        <a:p>
          <a:endParaRPr lang="en-US"/>
        </a:p>
      </dgm:t>
    </dgm:pt>
    <dgm:pt modelId="{79C9810A-E070-4989-B8DA-0175A532F458}">
      <dgm:prSet/>
      <dgm:spPr/>
      <dgm:t>
        <a:bodyPr/>
        <a:lstStyle/>
        <a:p>
          <a:r>
            <a:rPr lang="en-US" dirty="0"/>
            <a:t>Disability Services</a:t>
          </a:r>
        </a:p>
      </dgm:t>
    </dgm:pt>
    <dgm:pt modelId="{402E6DC6-851B-49A0-B1A7-A23094EE7C59}" type="parTrans" cxnId="{9696569B-E914-4A11-9093-8F4962EAE7B8}">
      <dgm:prSet/>
      <dgm:spPr/>
      <dgm:t>
        <a:bodyPr/>
        <a:lstStyle/>
        <a:p>
          <a:endParaRPr lang="en-US"/>
        </a:p>
      </dgm:t>
    </dgm:pt>
    <dgm:pt modelId="{6CCE1F0B-2E08-4A3A-BCEB-E90A7D4058C8}" type="sibTrans" cxnId="{9696569B-E914-4A11-9093-8F4962EAE7B8}">
      <dgm:prSet/>
      <dgm:spPr/>
      <dgm:t>
        <a:bodyPr/>
        <a:lstStyle/>
        <a:p>
          <a:endParaRPr lang="en-US"/>
        </a:p>
      </dgm:t>
    </dgm:pt>
    <dgm:pt modelId="{8FA638B1-17B2-4A26-9653-D7D3F2E4344E}">
      <dgm:prSet/>
      <dgm:spPr/>
      <dgm:t>
        <a:bodyPr/>
        <a:lstStyle/>
        <a:p>
          <a:r>
            <a:rPr lang="en-US" dirty="0"/>
            <a:t>Grants: </a:t>
          </a:r>
        </a:p>
      </dgm:t>
    </dgm:pt>
    <dgm:pt modelId="{3138EB6D-AC58-4054-8E1C-DE6E646F802A}" type="parTrans" cxnId="{12CDDDEC-5E51-4325-B491-759E1C08A5AC}">
      <dgm:prSet/>
      <dgm:spPr/>
      <dgm:t>
        <a:bodyPr/>
        <a:lstStyle/>
        <a:p>
          <a:endParaRPr lang="en-US"/>
        </a:p>
      </dgm:t>
    </dgm:pt>
    <dgm:pt modelId="{E29CCCD6-A3CC-4B5E-BD73-7F2F787E6CBE}" type="sibTrans" cxnId="{12CDDDEC-5E51-4325-B491-759E1C08A5AC}">
      <dgm:prSet/>
      <dgm:spPr/>
      <dgm:t>
        <a:bodyPr/>
        <a:lstStyle/>
        <a:p>
          <a:endParaRPr lang="en-US"/>
        </a:p>
      </dgm:t>
    </dgm:pt>
    <dgm:pt modelId="{D006EE5F-8FAA-4941-A2EB-9DE6373B49E6}">
      <dgm:prSet/>
      <dgm:spPr/>
      <dgm:t>
        <a:bodyPr/>
        <a:lstStyle/>
        <a:p>
          <a:r>
            <a:rPr lang="en-US" dirty="0"/>
            <a:t>Arts and Culture</a:t>
          </a:r>
        </a:p>
      </dgm:t>
    </dgm:pt>
    <dgm:pt modelId="{7D75FA49-80AA-4FFE-A1BC-306A40733B4D}" type="parTrans" cxnId="{4A706751-47D6-41EB-B0C2-A31D8A66A8AE}">
      <dgm:prSet/>
      <dgm:spPr/>
      <dgm:t>
        <a:bodyPr/>
        <a:lstStyle/>
        <a:p>
          <a:endParaRPr lang="en-US"/>
        </a:p>
      </dgm:t>
    </dgm:pt>
    <dgm:pt modelId="{A4740AE2-7074-4382-9FDA-57881C876597}" type="sibTrans" cxnId="{4A706751-47D6-41EB-B0C2-A31D8A66A8AE}">
      <dgm:prSet/>
      <dgm:spPr/>
      <dgm:t>
        <a:bodyPr/>
        <a:lstStyle/>
        <a:p>
          <a:endParaRPr lang="en-US"/>
        </a:p>
      </dgm:t>
    </dgm:pt>
    <dgm:pt modelId="{29C7E637-F9A3-49D5-8847-FCC8077CE60A}">
      <dgm:prSet/>
      <dgm:spPr/>
      <dgm:t>
        <a:bodyPr/>
        <a:lstStyle/>
        <a:p>
          <a:r>
            <a:rPr lang="en-US"/>
            <a:t>Environmental</a:t>
          </a:r>
        </a:p>
      </dgm:t>
    </dgm:pt>
    <dgm:pt modelId="{D00AF689-6981-4BDD-B2BA-17AAD7E8E78F}" type="parTrans" cxnId="{54F4CBEE-A2B9-4632-83D7-3F17A61C9C66}">
      <dgm:prSet/>
      <dgm:spPr/>
      <dgm:t>
        <a:bodyPr/>
        <a:lstStyle/>
        <a:p>
          <a:endParaRPr lang="en-US"/>
        </a:p>
      </dgm:t>
    </dgm:pt>
    <dgm:pt modelId="{EDC061CC-7855-4CD6-83DA-A5E47B434A67}" type="sibTrans" cxnId="{54F4CBEE-A2B9-4632-83D7-3F17A61C9C66}">
      <dgm:prSet/>
      <dgm:spPr/>
      <dgm:t>
        <a:bodyPr/>
        <a:lstStyle/>
        <a:p>
          <a:endParaRPr lang="en-US"/>
        </a:p>
      </dgm:t>
    </dgm:pt>
    <dgm:pt modelId="{84125F6F-46CE-4CC4-B155-D314D540D2DF}">
      <dgm:prSet/>
      <dgm:spPr/>
      <dgm:t>
        <a:bodyPr/>
        <a:lstStyle/>
        <a:p>
          <a:r>
            <a:rPr lang="en-US" dirty="0"/>
            <a:t>Homelessness and Housing</a:t>
          </a:r>
        </a:p>
      </dgm:t>
    </dgm:pt>
    <dgm:pt modelId="{BC19CA12-51C5-43B3-B05C-853B98F9EF7D}" type="parTrans" cxnId="{3476B0B2-BC8B-4462-A77B-B69975C04546}">
      <dgm:prSet/>
      <dgm:spPr/>
      <dgm:t>
        <a:bodyPr/>
        <a:lstStyle/>
        <a:p>
          <a:endParaRPr lang="en-US"/>
        </a:p>
      </dgm:t>
    </dgm:pt>
    <dgm:pt modelId="{1327D1A1-338D-4702-B106-4AA109663225}" type="sibTrans" cxnId="{3476B0B2-BC8B-4462-A77B-B69975C04546}">
      <dgm:prSet/>
      <dgm:spPr/>
      <dgm:t>
        <a:bodyPr/>
        <a:lstStyle/>
        <a:p>
          <a:endParaRPr lang="en-US"/>
        </a:p>
      </dgm:t>
    </dgm:pt>
    <dgm:pt modelId="{5BAF6361-6F69-4160-B201-A60369855C48}">
      <dgm:prSet/>
      <dgm:spPr/>
      <dgm:t>
        <a:bodyPr/>
        <a:lstStyle/>
        <a:p>
          <a:r>
            <a:rPr lang="en-US" dirty="0"/>
            <a:t>Human Services</a:t>
          </a:r>
        </a:p>
      </dgm:t>
    </dgm:pt>
    <dgm:pt modelId="{8C9F0DA7-DCC1-4865-BB3B-4D4483678266}" type="parTrans" cxnId="{3E6E808C-2C8B-4E04-83C2-DE79F5CDBA62}">
      <dgm:prSet/>
      <dgm:spPr/>
      <dgm:t>
        <a:bodyPr/>
        <a:lstStyle/>
        <a:p>
          <a:endParaRPr lang="en-US"/>
        </a:p>
      </dgm:t>
    </dgm:pt>
    <dgm:pt modelId="{D6706782-2956-436B-8DB3-172AA917C761}" type="sibTrans" cxnId="{3E6E808C-2C8B-4E04-83C2-DE79F5CDBA62}">
      <dgm:prSet/>
      <dgm:spPr/>
      <dgm:t>
        <a:bodyPr/>
        <a:lstStyle/>
        <a:p>
          <a:endParaRPr lang="en-US"/>
        </a:p>
      </dgm:t>
    </dgm:pt>
    <dgm:pt modelId="{AD0A717E-E8B7-574A-BD22-4D26282BF7BC}">
      <dgm:prSet/>
      <dgm:spPr/>
      <dgm:t>
        <a:bodyPr/>
        <a:lstStyle/>
        <a:p>
          <a:r>
            <a:rPr lang="en-US" dirty="0"/>
            <a:t>Animals</a:t>
          </a:r>
        </a:p>
      </dgm:t>
    </dgm:pt>
    <dgm:pt modelId="{A741F142-537B-BC4D-AE4D-CA1ACC6FD308}" type="parTrans" cxnId="{0B7A527F-AAAB-0242-9336-49B971EF5DAB}">
      <dgm:prSet/>
      <dgm:spPr/>
      <dgm:t>
        <a:bodyPr/>
        <a:lstStyle/>
        <a:p>
          <a:endParaRPr lang="en-US"/>
        </a:p>
      </dgm:t>
    </dgm:pt>
    <dgm:pt modelId="{CA3C4AAB-7FDA-F840-85AE-4A7D50EFE999}" type="sibTrans" cxnId="{0B7A527F-AAAB-0242-9336-49B971EF5DAB}">
      <dgm:prSet/>
      <dgm:spPr/>
      <dgm:t>
        <a:bodyPr/>
        <a:lstStyle/>
        <a:p>
          <a:endParaRPr lang="en-US"/>
        </a:p>
      </dgm:t>
    </dgm:pt>
    <dgm:pt modelId="{C85B39C2-8EB7-5F42-89E6-F71F3B4EF66F}">
      <dgm:prSet/>
      <dgm:spPr/>
      <dgm:t>
        <a:bodyPr/>
        <a:lstStyle/>
        <a:p>
          <a:r>
            <a:rPr lang="en-US" dirty="0"/>
            <a:t>Education</a:t>
          </a:r>
        </a:p>
      </dgm:t>
    </dgm:pt>
    <dgm:pt modelId="{EF74A287-79BD-0246-8939-70FB997ABF94}" type="parTrans" cxnId="{D2A6A93D-2D6E-314B-AB94-33C1DDE0B234}">
      <dgm:prSet/>
      <dgm:spPr/>
      <dgm:t>
        <a:bodyPr/>
        <a:lstStyle/>
        <a:p>
          <a:endParaRPr lang="en-US"/>
        </a:p>
      </dgm:t>
    </dgm:pt>
    <dgm:pt modelId="{74C50EE9-F3CA-2D42-B5FB-EC563DC401B3}" type="sibTrans" cxnId="{D2A6A93D-2D6E-314B-AB94-33C1DDE0B234}">
      <dgm:prSet/>
      <dgm:spPr/>
      <dgm:t>
        <a:bodyPr/>
        <a:lstStyle/>
        <a:p>
          <a:endParaRPr lang="en-US"/>
        </a:p>
      </dgm:t>
    </dgm:pt>
    <dgm:pt modelId="{14901154-FC20-4743-8320-D73A7457E7C3}">
      <dgm:prSet/>
      <dgm:spPr/>
      <dgm:t>
        <a:bodyPr/>
        <a:lstStyle/>
        <a:p>
          <a:r>
            <a:rPr lang="en-US" dirty="0"/>
            <a:t>International </a:t>
          </a:r>
        </a:p>
      </dgm:t>
    </dgm:pt>
    <dgm:pt modelId="{FB22C8EB-4ED1-B644-88D4-B48A3DCF461C}" type="parTrans" cxnId="{54E30846-F0E2-7942-A125-7CA27F4DC1A8}">
      <dgm:prSet/>
      <dgm:spPr/>
      <dgm:t>
        <a:bodyPr/>
        <a:lstStyle/>
        <a:p>
          <a:endParaRPr lang="en-US"/>
        </a:p>
      </dgm:t>
    </dgm:pt>
    <dgm:pt modelId="{3FD5E88A-11DC-D841-8348-554C1EF38AD2}" type="sibTrans" cxnId="{54E30846-F0E2-7942-A125-7CA27F4DC1A8}">
      <dgm:prSet/>
      <dgm:spPr/>
      <dgm:t>
        <a:bodyPr/>
        <a:lstStyle/>
        <a:p>
          <a:endParaRPr lang="en-US"/>
        </a:p>
      </dgm:t>
    </dgm:pt>
    <dgm:pt modelId="{84455D51-288E-4343-AB1A-A7BCEC74CEE9}">
      <dgm:prSet/>
      <dgm:spPr/>
      <dgm:t>
        <a:bodyPr/>
        <a:lstStyle/>
        <a:p>
          <a:r>
            <a:rPr lang="en-US" dirty="0"/>
            <a:t>Religion </a:t>
          </a:r>
        </a:p>
      </dgm:t>
    </dgm:pt>
    <dgm:pt modelId="{AD5FF521-9840-3D4C-9A41-65A613A1FED0}" type="parTrans" cxnId="{7E04410B-430C-6147-9F42-CCB4D052D498}">
      <dgm:prSet/>
      <dgm:spPr/>
      <dgm:t>
        <a:bodyPr/>
        <a:lstStyle/>
        <a:p>
          <a:endParaRPr lang="en-US"/>
        </a:p>
      </dgm:t>
    </dgm:pt>
    <dgm:pt modelId="{C9DFBF21-4127-004B-82B1-4B0C2C27F855}" type="sibTrans" cxnId="{7E04410B-430C-6147-9F42-CCB4D052D498}">
      <dgm:prSet/>
      <dgm:spPr/>
      <dgm:t>
        <a:bodyPr/>
        <a:lstStyle/>
        <a:p>
          <a:endParaRPr lang="en-US"/>
        </a:p>
      </dgm:t>
    </dgm:pt>
    <dgm:pt modelId="{E71BFD32-13F2-A34A-90C1-04E8C8ABCD8C}">
      <dgm:prSet/>
      <dgm:spPr/>
      <dgm:t>
        <a:bodyPr/>
        <a:lstStyle/>
        <a:p>
          <a:r>
            <a:rPr lang="en-US" dirty="0"/>
            <a:t>Poverty and Hunger</a:t>
          </a:r>
        </a:p>
      </dgm:t>
    </dgm:pt>
    <dgm:pt modelId="{69C7318D-69EA-4C42-873D-026B727D1007}" type="parTrans" cxnId="{4386BF53-88A2-4E43-B08E-FB40981AD2CB}">
      <dgm:prSet/>
      <dgm:spPr/>
      <dgm:t>
        <a:bodyPr/>
        <a:lstStyle/>
        <a:p>
          <a:endParaRPr lang="en-US"/>
        </a:p>
      </dgm:t>
    </dgm:pt>
    <dgm:pt modelId="{2EC4C85E-DAA5-0642-994D-5DE86EEC7E36}" type="sibTrans" cxnId="{4386BF53-88A2-4E43-B08E-FB40981AD2CB}">
      <dgm:prSet/>
      <dgm:spPr/>
      <dgm:t>
        <a:bodyPr/>
        <a:lstStyle/>
        <a:p>
          <a:endParaRPr lang="en-US"/>
        </a:p>
      </dgm:t>
    </dgm:pt>
    <dgm:pt modelId="{8966F4D0-03DC-9A4B-89B5-71EE1FAABB5E}">
      <dgm:prSet/>
      <dgm:spPr/>
      <dgm:t>
        <a:bodyPr/>
        <a:lstStyle/>
        <a:p>
          <a:r>
            <a:rPr lang="en-US" dirty="0"/>
            <a:t>Seniors</a:t>
          </a:r>
        </a:p>
      </dgm:t>
    </dgm:pt>
    <dgm:pt modelId="{D5393BEB-2BE7-A241-B6E2-80D0919C6CC0}" type="parTrans" cxnId="{EC4C1EBC-D1BE-8A45-95DB-562B9B0E76B2}">
      <dgm:prSet/>
      <dgm:spPr/>
      <dgm:t>
        <a:bodyPr/>
        <a:lstStyle/>
        <a:p>
          <a:endParaRPr lang="en-US"/>
        </a:p>
      </dgm:t>
    </dgm:pt>
    <dgm:pt modelId="{B2B03510-40C3-DD4B-9794-DC94C93ED8DF}" type="sibTrans" cxnId="{EC4C1EBC-D1BE-8A45-95DB-562B9B0E76B2}">
      <dgm:prSet/>
      <dgm:spPr/>
      <dgm:t>
        <a:bodyPr/>
        <a:lstStyle/>
        <a:p>
          <a:endParaRPr lang="en-US"/>
        </a:p>
      </dgm:t>
    </dgm:pt>
    <dgm:pt modelId="{165B1AE4-460F-3648-8A9A-78C6D3D67A59}" type="pres">
      <dgm:prSet presAssocID="{7D8720BE-681A-4A4B-A1AC-6A4C3F947265}" presName="linear" presStyleCnt="0">
        <dgm:presLayoutVars>
          <dgm:animLvl val="lvl"/>
          <dgm:resizeHandles val="exact"/>
        </dgm:presLayoutVars>
      </dgm:prSet>
      <dgm:spPr/>
    </dgm:pt>
    <dgm:pt modelId="{D7332408-4856-4343-A84C-FFD4A93B0EB2}" type="pres">
      <dgm:prSet presAssocID="{FE8D6746-A5E8-4F8F-8C2F-444AABD412C2}" presName="parentText" presStyleLbl="node1" presStyleIdx="0" presStyleCnt="4">
        <dgm:presLayoutVars>
          <dgm:chMax val="0"/>
          <dgm:bulletEnabled val="1"/>
        </dgm:presLayoutVars>
      </dgm:prSet>
      <dgm:spPr/>
    </dgm:pt>
    <dgm:pt modelId="{6B606EAC-E4FF-C24C-87F8-087A7454B685}" type="pres">
      <dgm:prSet presAssocID="{FE8D6746-A5E8-4F8F-8C2F-444AABD412C2}" presName="childText" presStyleLbl="revTx" presStyleIdx="0" presStyleCnt="4">
        <dgm:presLayoutVars>
          <dgm:bulletEnabled val="1"/>
        </dgm:presLayoutVars>
      </dgm:prSet>
      <dgm:spPr/>
    </dgm:pt>
    <dgm:pt modelId="{C83E071B-2B96-144E-9A40-8C50838051BB}" type="pres">
      <dgm:prSet presAssocID="{DC5A80D1-59AB-4C5E-8EE1-D5482F57E661}" presName="parentText" presStyleLbl="node1" presStyleIdx="1" presStyleCnt="4">
        <dgm:presLayoutVars>
          <dgm:chMax val="0"/>
          <dgm:bulletEnabled val="1"/>
        </dgm:presLayoutVars>
      </dgm:prSet>
      <dgm:spPr/>
    </dgm:pt>
    <dgm:pt modelId="{484C041F-01AB-9749-80F7-6D7FCBFF7763}" type="pres">
      <dgm:prSet presAssocID="{DC5A80D1-59AB-4C5E-8EE1-D5482F57E661}" presName="childText" presStyleLbl="revTx" presStyleIdx="1" presStyleCnt="4">
        <dgm:presLayoutVars>
          <dgm:bulletEnabled val="1"/>
        </dgm:presLayoutVars>
      </dgm:prSet>
      <dgm:spPr/>
    </dgm:pt>
    <dgm:pt modelId="{64531566-0E90-AB4F-B35C-3A11D98181ED}" type="pres">
      <dgm:prSet presAssocID="{E7D57DED-D2D6-472D-8DF5-7739AEEE6C22}" presName="parentText" presStyleLbl="node1" presStyleIdx="2" presStyleCnt="4">
        <dgm:presLayoutVars>
          <dgm:chMax val="0"/>
          <dgm:bulletEnabled val="1"/>
        </dgm:presLayoutVars>
      </dgm:prSet>
      <dgm:spPr/>
    </dgm:pt>
    <dgm:pt modelId="{E9250457-9635-C54D-A798-2B8315E94268}" type="pres">
      <dgm:prSet presAssocID="{E7D57DED-D2D6-472D-8DF5-7739AEEE6C22}" presName="childText" presStyleLbl="revTx" presStyleIdx="2" presStyleCnt="4">
        <dgm:presLayoutVars>
          <dgm:bulletEnabled val="1"/>
        </dgm:presLayoutVars>
      </dgm:prSet>
      <dgm:spPr/>
    </dgm:pt>
    <dgm:pt modelId="{67875E02-8FBA-FD4B-8815-D2B5B099A8E4}" type="pres">
      <dgm:prSet presAssocID="{8FA638B1-17B2-4A26-9653-D7D3F2E4344E}" presName="parentText" presStyleLbl="node1" presStyleIdx="3" presStyleCnt="4">
        <dgm:presLayoutVars>
          <dgm:chMax val="0"/>
          <dgm:bulletEnabled val="1"/>
        </dgm:presLayoutVars>
      </dgm:prSet>
      <dgm:spPr/>
    </dgm:pt>
    <dgm:pt modelId="{AA9B3157-90F0-424C-8737-0B3CCB787FE7}" type="pres">
      <dgm:prSet presAssocID="{8FA638B1-17B2-4A26-9653-D7D3F2E4344E}" presName="childText" presStyleLbl="revTx" presStyleIdx="3" presStyleCnt="4">
        <dgm:presLayoutVars>
          <dgm:bulletEnabled val="1"/>
        </dgm:presLayoutVars>
      </dgm:prSet>
      <dgm:spPr/>
    </dgm:pt>
  </dgm:ptLst>
  <dgm:cxnLst>
    <dgm:cxn modelId="{7E04410B-430C-6147-9F42-CCB4D052D498}" srcId="{E7D57DED-D2D6-472D-8DF5-7739AEEE6C22}" destId="{84455D51-288E-4343-AB1A-A7BCEC74CEE9}" srcOrd="4" destOrd="0" parTransId="{AD5FF521-9840-3D4C-9A41-65A613A1FED0}" sibTransId="{C9DFBF21-4127-004B-82B1-4B0C2C27F855}"/>
    <dgm:cxn modelId="{BB473410-477A-B745-B489-C7CF982ADCF1}" type="presOf" srcId="{79C9810A-E070-4989-B8DA-0175A532F458}" destId="{E9250457-9635-C54D-A798-2B8315E94268}" srcOrd="0" destOrd="6" presId="urn:microsoft.com/office/officeart/2005/8/layout/vList2"/>
    <dgm:cxn modelId="{61C5752B-878E-BD4A-8D14-FBA44A2301C9}" type="presOf" srcId="{7EAE698F-685B-476F-B498-6BA66C30BA64}" destId="{484C041F-01AB-9749-80F7-6D7FCBFF7763}" srcOrd="0" destOrd="0" presId="urn:microsoft.com/office/officeart/2005/8/layout/vList2"/>
    <dgm:cxn modelId="{617A562D-519E-4C4F-A13D-FC7F64476DEC}" type="presOf" srcId="{8966F4D0-03DC-9A4B-89B5-71EE1FAABB5E}" destId="{AA9B3157-90F0-424C-8737-0B3CCB787FE7}" srcOrd="0" destOrd="5" presId="urn:microsoft.com/office/officeart/2005/8/layout/vList2"/>
    <dgm:cxn modelId="{748A7531-BA94-8A45-85F2-BF02CA53789E}" type="presOf" srcId="{9666C055-7B40-4337-A5C6-B715103A25A4}" destId="{E9250457-9635-C54D-A798-2B8315E94268}" srcOrd="0" destOrd="0" presId="urn:microsoft.com/office/officeart/2005/8/layout/vList2"/>
    <dgm:cxn modelId="{B4FB053B-D3C4-1A41-9D98-F7067B457BA8}" type="presOf" srcId="{29C7E637-F9A3-49D5-8847-FCC8077CE60A}" destId="{AA9B3157-90F0-424C-8737-0B3CCB787FE7}" srcOrd="0" destOrd="1" presId="urn:microsoft.com/office/officeart/2005/8/layout/vList2"/>
    <dgm:cxn modelId="{D2A6A93D-2D6E-314B-AB94-33C1DDE0B234}" srcId="{E7D57DED-D2D6-472D-8DF5-7739AEEE6C22}" destId="{C85B39C2-8EB7-5F42-89E6-F71F3B4EF66F}" srcOrd="2" destOrd="0" parTransId="{EF74A287-79BD-0246-8939-70FB997ABF94}" sibTransId="{74C50EE9-F3CA-2D42-B5FB-EC563DC401B3}"/>
    <dgm:cxn modelId="{FA177F40-280E-6440-8BD4-9750D43E8EE9}" type="presOf" srcId="{7D8720BE-681A-4A4B-A1AC-6A4C3F947265}" destId="{165B1AE4-460F-3648-8A9A-78C6D3D67A59}" srcOrd="0" destOrd="0" presId="urn:microsoft.com/office/officeart/2005/8/layout/vList2"/>
    <dgm:cxn modelId="{01752743-F71F-4446-83E6-7F5C3626C63E}" type="presOf" srcId="{AD0A717E-E8B7-574A-BD22-4D26282BF7BC}" destId="{E9250457-9635-C54D-A798-2B8315E94268}" srcOrd="0" destOrd="1" presId="urn:microsoft.com/office/officeart/2005/8/layout/vList2"/>
    <dgm:cxn modelId="{54E30846-F0E2-7942-A125-7CA27F4DC1A8}" srcId="{E7D57DED-D2D6-472D-8DF5-7739AEEE6C22}" destId="{14901154-FC20-4743-8320-D73A7457E7C3}" srcOrd="3" destOrd="0" parTransId="{FB22C8EB-4ED1-B644-88D4-B48A3DCF461C}" sibTransId="{3FD5E88A-11DC-D841-8348-554C1EF38AD2}"/>
    <dgm:cxn modelId="{A86B6750-C74C-4C48-B534-E8D17D0A010D}" srcId="{DC5A80D1-59AB-4C5E-8EE1-D5482F57E661}" destId="{7EAE698F-685B-476F-B498-6BA66C30BA64}" srcOrd="0" destOrd="0" parTransId="{6242C1BB-B8F7-4E9D-8314-5F05D7CDF4BB}" sibTransId="{9E386E78-524F-4721-AAB6-36FA9A16FDE9}"/>
    <dgm:cxn modelId="{4A706751-47D6-41EB-B0C2-A31D8A66A8AE}" srcId="{8FA638B1-17B2-4A26-9653-D7D3F2E4344E}" destId="{D006EE5F-8FAA-4941-A2EB-9DE6373B49E6}" srcOrd="0" destOrd="0" parTransId="{7D75FA49-80AA-4FFE-A1BC-306A40733B4D}" sibTransId="{A4740AE2-7074-4382-9FDA-57881C876597}"/>
    <dgm:cxn modelId="{A69A7D52-BF12-2A44-8430-4932A635389E}" type="presOf" srcId="{E71BFD32-13F2-A34A-90C1-04E8C8ABCD8C}" destId="{AA9B3157-90F0-424C-8737-0B3CCB787FE7}" srcOrd="0" destOrd="4" presId="urn:microsoft.com/office/officeart/2005/8/layout/vList2"/>
    <dgm:cxn modelId="{4386BF53-88A2-4E43-B08E-FB40981AD2CB}" srcId="{8FA638B1-17B2-4A26-9653-D7D3F2E4344E}" destId="{E71BFD32-13F2-A34A-90C1-04E8C8ABCD8C}" srcOrd="4" destOrd="0" parTransId="{69C7318D-69EA-4C42-873D-026B727D1007}" sibTransId="{2EC4C85E-DAA5-0642-994D-5DE86EEC7E36}"/>
    <dgm:cxn modelId="{B5432659-5059-1049-8673-C53679E90339}" type="presOf" srcId="{C85B39C2-8EB7-5F42-89E6-F71F3B4EF66F}" destId="{E9250457-9635-C54D-A798-2B8315E94268}" srcOrd="0" destOrd="2" presId="urn:microsoft.com/office/officeart/2005/8/layout/vList2"/>
    <dgm:cxn modelId="{F80E3767-2973-42B7-B3BB-FFA12F8D3FC9}" srcId="{FE8D6746-A5E8-4F8F-8C2F-444AABD412C2}" destId="{6A2FB666-A7E9-4C4C-A369-65A90B79DC13}" srcOrd="0" destOrd="0" parTransId="{C49685B9-6924-4DE7-8BFB-7598FAE44184}" sibTransId="{386DA513-129E-4FBF-877B-ACBA6A41B085}"/>
    <dgm:cxn modelId="{21351173-4AFA-9342-A0B8-C9B6B2E7CB37}" type="presOf" srcId="{D006EE5F-8FAA-4941-A2EB-9DE6373B49E6}" destId="{AA9B3157-90F0-424C-8737-0B3CCB787FE7}" srcOrd="0" destOrd="0" presId="urn:microsoft.com/office/officeart/2005/8/layout/vList2"/>
    <dgm:cxn modelId="{6D733477-5A82-E949-A903-6D9C5C34C7DB}" type="presOf" srcId="{FE8D6746-A5E8-4F8F-8C2F-444AABD412C2}" destId="{D7332408-4856-4343-A84C-FFD4A93B0EB2}" srcOrd="0" destOrd="0" presId="urn:microsoft.com/office/officeart/2005/8/layout/vList2"/>
    <dgm:cxn modelId="{0B7A527F-AAAB-0242-9336-49B971EF5DAB}" srcId="{E7D57DED-D2D6-472D-8DF5-7739AEEE6C22}" destId="{AD0A717E-E8B7-574A-BD22-4D26282BF7BC}" srcOrd="1" destOrd="0" parTransId="{A741F142-537B-BC4D-AE4D-CA1ACC6FD308}" sibTransId="{CA3C4AAB-7FDA-F840-85AE-4A7D50EFE999}"/>
    <dgm:cxn modelId="{15770682-D9C5-434F-9891-4C80C5490839}" type="presOf" srcId="{5BAF6361-6F69-4160-B201-A60369855C48}" destId="{AA9B3157-90F0-424C-8737-0B3CCB787FE7}" srcOrd="0" destOrd="3" presId="urn:microsoft.com/office/officeart/2005/8/layout/vList2"/>
    <dgm:cxn modelId="{AF190F87-70B0-A840-BD0E-5426EB08DF3C}" type="presOf" srcId="{E7D57DED-D2D6-472D-8DF5-7739AEEE6C22}" destId="{64531566-0E90-AB4F-B35C-3A11D98181ED}" srcOrd="0" destOrd="0" presId="urn:microsoft.com/office/officeart/2005/8/layout/vList2"/>
    <dgm:cxn modelId="{3E6E808C-2C8B-4E04-83C2-DE79F5CDBA62}" srcId="{8FA638B1-17B2-4A26-9653-D7D3F2E4344E}" destId="{5BAF6361-6F69-4160-B201-A60369855C48}" srcOrd="3" destOrd="0" parTransId="{8C9F0DA7-DCC1-4865-BB3B-4D4483678266}" sibTransId="{D6706782-2956-436B-8DB3-172AA917C761}"/>
    <dgm:cxn modelId="{55B73198-DE55-4F48-BE10-332C10B3F4E7}" type="presOf" srcId="{14901154-FC20-4743-8320-D73A7457E7C3}" destId="{E9250457-9635-C54D-A798-2B8315E94268}" srcOrd="0" destOrd="3" presId="urn:microsoft.com/office/officeart/2005/8/layout/vList2"/>
    <dgm:cxn modelId="{9696569B-E914-4A11-9093-8F4962EAE7B8}" srcId="{E7D57DED-D2D6-472D-8DF5-7739AEEE6C22}" destId="{79C9810A-E070-4989-B8DA-0175A532F458}" srcOrd="6" destOrd="0" parTransId="{402E6DC6-851B-49A0-B1A7-A23094EE7C59}" sibTransId="{6CCE1F0B-2E08-4A3A-BCEB-E90A7D4058C8}"/>
    <dgm:cxn modelId="{76FEDD9C-A2EC-4EA9-8A2C-20F0F44E02B9}" srcId="{7D8720BE-681A-4A4B-A1AC-6A4C3F947265}" destId="{E7D57DED-D2D6-472D-8DF5-7739AEEE6C22}" srcOrd="2" destOrd="0" parTransId="{772A9B83-91F2-46AE-AB10-39B038613841}" sibTransId="{919AD3B3-1BB6-42CF-9E24-BEDAF0B8A2AF}"/>
    <dgm:cxn modelId="{A280919F-E8C2-8C43-8BA7-E3AA24CE0767}" type="presOf" srcId="{A68C0079-E326-430A-8BAC-DF881FBF522D}" destId="{E9250457-9635-C54D-A798-2B8315E94268}" srcOrd="0" destOrd="5" presId="urn:microsoft.com/office/officeart/2005/8/layout/vList2"/>
    <dgm:cxn modelId="{7CC285A2-8FB3-BC47-9F18-C899A655AB32}" type="presOf" srcId="{6A2FB666-A7E9-4C4C-A369-65A90B79DC13}" destId="{6B606EAC-E4FF-C24C-87F8-087A7454B685}" srcOrd="0" destOrd="0" presId="urn:microsoft.com/office/officeart/2005/8/layout/vList2"/>
    <dgm:cxn modelId="{8D614BA8-E6C3-4A4F-BA9A-B9A21C08E6C8}" type="presOf" srcId="{DC5A80D1-59AB-4C5E-8EE1-D5482F57E661}" destId="{C83E071B-2B96-144E-9A40-8C50838051BB}" srcOrd="0" destOrd="0" presId="urn:microsoft.com/office/officeart/2005/8/layout/vList2"/>
    <dgm:cxn modelId="{3476B0B2-BC8B-4462-A77B-B69975C04546}" srcId="{8FA638B1-17B2-4A26-9653-D7D3F2E4344E}" destId="{84125F6F-46CE-4CC4-B155-D314D540D2DF}" srcOrd="2" destOrd="0" parTransId="{BC19CA12-51C5-43B3-B05C-853B98F9EF7D}" sibTransId="{1327D1A1-338D-4702-B106-4AA109663225}"/>
    <dgm:cxn modelId="{ECCCD7B8-30EF-DB43-8856-C89DCA192873}" type="presOf" srcId="{84455D51-288E-4343-AB1A-A7BCEC74CEE9}" destId="{E9250457-9635-C54D-A798-2B8315E94268}" srcOrd="0" destOrd="4" presId="urn:microsoft.com/office/officeart/2005/8/layout/vList2"/>
    <dgm:cxn modelId="{EC4C1EBC-D1BE-8A45-95DB-562B9B0E76B2}" srcId="{8FA638B1-17B2-4A26-9653-D7D3F2E4344E}" destId="{8966F4D0-03DC-9A4B-89B5-71EE1FAABB5E}" srcOrd="5" destOrd="0" parTransId="{D5393BEB-2BE7-A241-B6E2-80D0919C6CC0}" sibTransId="{B2B03510-40C3-DD4B-9794-DC94C93ED8DF}"/>
    <dgm:cxn modelId="{08F258C8-921F-D949-ABB8-333AE2A69C3A}" type="presOf" srcId="{84125F6F-46CE-4CC4-B155-D314D540D2DF}" destId="{AA9B3157-90F0-424C-8737-0B3CCB787FE7}" srcOrd="0" destOrd="2" presId="urn:microsoft.com/office/officeart/2005/8/layout/vList2"/>
    <dgm:cxn modelId="{B5DE59DB-08C7-B748-BE45-F1156C53FC40}" type="presOf" srcId="{8FA638B1-17B2-4A26-9653-D7D3F2E4344E}" destId="{67875E02-8FBA-FD4B-8815-D2B5B099A8E4}" srcOrd="0" destOrd="0" presId="urn:microsoft.com/office/officeart/2005/8/layout/vList2"/>
    <dgm:cxn modelId="{6E0274E7-9645-4EFD-BF8B-20E91326A05D}" srcId="{E7D57DED-D2D6-472D-8DF5-7739AEEE6C22}" destId="{A68C0079-E326-430A-8BAC-DF881FBF522D}" srcOrd="5" destOrd="0" parTransId="{90B3F32F-2B85-45F9-8CC6-226108BAC2C6}" sibTransId="{A87C4647-D101-4048-BF8C-E7E014E8365B}"/>
    <dgm:cxn modelId="{C301A0E9-0883-4076-AF5F-4E8B69FF6269}" srcId="{7D8720BE-681A-4A4B-A1AC-6A4C3F947265}" destId="{FE8D6746-A5E8-4F8F-8C2F-444AABD412C2}" srcOrd="0" destOrd="0" parTransId="{759275C4-1514-45D9-9FFF-86254232466F}" sibTransId="{987203A2-7494-4925-8E7A-F535A00B915A}"/>
    <dgm:cxn modelId="{12CDDDEC-5E51-4325-B491-759E1C08A5AC}" srcId="{7D8720BE-681A-4A4B-A1AC-6A4C3F947265}" destId="{8FA638B1-17B2-4A26-9653-D7D3F2E4344E}" srcOrd="3" destOrd="0" parTransId="{3138EB6D-AC58-4054-8E1C-DE6E646F802A}" sibTransId="{E29CCCD6-A3CC-4B5E-BD73-7F2F787E6CBE}"/>
    <dgm:cxn modelId="{C1FA80EE-D9A9-42FB-A377-8AD07F7F8586}" srcId="{7D8720BE-681A-4A4B-A1AC-6A4C3F947265}" destId="{DC5A80D1-59AB-4C5E-8EE1-D5482F57E661}" srcOrd="1" destOrd="0" parTransId="{0D7B9341-0116-4D41-83A6-A70FE8C693E1}" sibTransId="{0ADCEE6B-F47B-4AF6-9625-8A97D344E2EA}"/>
    <dgm:cxn modelId="{54F4CBEE-A2B9-4632-83D7-3F17A61C9C66}" srcId="{8FA638B1-17B2-4A26-9653-D7D3F2E4344E}" destId="{29C7E637-F9A3-49D5-8847-FCC8077CE60A}" srcOrd="1" destOrd="0" parTransId="{D00AF689-6981-4BDD-B2BA-17AAD7E8E78F}" sibTransId="{EDC061CC-7855-4CD6-83DA-A5E47B434A67}"/>
    <dgm:cxn modelId="{59135AFE-BD6F-4842-BD0B-7DD772387F91}" srcId="{E7D57DED-D2D6-472D-8DF5-7739AEEE6C22}" destId="{9666C055-7B40-4337-A5C6-B715103A25A4}" srcOrd="0" destOrd="0" parTransId="{D48CBA63-D1DE-43A9-949F-1F2B4717BD1D}" sibTransId="{7EF037D2-9069-46AC-8898-382B399306E4}"/>
    <dgm:cxn modelId="{A7B93741-8208-8A41-BC74-4E90599040AC}" type="presParOf" srcId="{165B1AE4-460F-3648-8A9A-78C6D3D67A59}" destId="{D7332408-4856-4343-A84C-FFD4A93B0EB2}" srcOrd="0" destOrd="0" presId="urn:microsoft.com/office/officeart/2005/8/layout/vList2"/>
    <dgm:cxn modelId="{26ECD3CE-DC03-7645-812D-3D99F988E2C8}" type="presParOf" srcId="{165B1AE4-460F-3648-8A9A-78C6D3D67A59}" destId="{6B606EAC-E4FF-C24C-87F8-087A7454B685}" srcOrd="1" destOrd="0" presId="urn:microsoft.com/office/officeart/2005/8/layout/vList2"/>
    <dgm:cxn modelId="{C6729756-0216-3D4F-A87E-E35536C553A5}" type="presParOf" srcId="{165B1AE4-460F-3648-8A9A-78C6D3D67A59}" destId="{C83E071B-2B96-144E-9A40-8C50838051BB}" srcOrd="2" destOrd="0" presId="urn:microsoft.com/office/officeart/2005/8/layout/vList2"/>
    <dgm:cxn modelId="{894D507E-0509-7446-AE28-0EA4B9978A10}" type="presParOf" srcId="{165B1AE4-460F-3648-8A9A-78C6D3D67A59}" destId="{484C041F-01AB-9749-80F7-6D7FCBFF7763}" srcOrd="3" destOrd="0" presId="urn:microsoft.com/office/officeart/2005/8/layout/vList2"/>
    <dgm:cxn modelId="{531F9C8B-F157-F249-B1D8-D719BE669BBC}" type="presParOf" srcId="{165B1AE4-460F-3648-8A9A-78C6D3D67A59}" destId="{64531566-0E90-AB4F-B35C-3A11D98181ED}" srcOrd="4" destOrd="0" presId="urn:microsoft.com/office/officeart/2005/8/layout/vList2"/>
    <dgm:cxn modelId="{7643BFCD-25E6-614A-A936-811B7940D037}" type="presParOf" srcId="{165B1AE4-460F-3648-8A9A-78C6D3D67A59}" destId="{E9250457-9635-C54D-A798-2B8315E94268}" srcOrd="5" destOrd="0" presId="urn:microsoft.com/office/officeart/2005/8/layout/vList2"/>
    <dgm:cxn modelId="{5C9CE096-0C47-4442-AC89-56E19049B212}" type="presParOf" srcId="{165B1AE4-460F-3648-8A9A-78C6D3D67A59}" destId="{67875E02-8FBA-FD4B-8815-D2B5B099A8E4}" srcOrd="6" destOrd="0" presId="urn:microsoft.com/office/officeart/2005/8/layout/vList2"/>
    <dgm:cxn modelId="{2C28C1C8-A5D6-A44D-B1FC-5AF496086332}" type="presParOf" srcId="{165B1AE4-460F-3648-8A9A-78C6D3D67A59}" destId="{AA9B3157-90F0-424C-8737-0B3CCB787FE7}"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C2443-99D6-4F7C-8EEC-A279F8046E79}">
      <dsp:nvSpPr>
        <dsp:cNvPr id="0" name=""/>
        <dsp:cNvSpPr/>
      </dsp:nvSpPr>
      <dsp:spPr>
        <a:xfrm>
          <a:off x="0" y="1805"/>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AF7ABB-06C6-4686-97D1-CFE71C202C12}">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F83B2A-8958-4B77-AE02-0999B64F97DC}">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t>North Central Florida nonprofits recovering, reserves are growing</a:t>
          </a:r>
        </a:p>
      </dsp:txBody>
      <dsp:txXfrm>
        <a:off x="1057183" y="1805"/>
        <a:ext cx="9458416" cy="915310"/>
      </dsp:txXfrm>
    </dsp:sp>
    <dsp:sp modelId="{F1559C1E-F89E-4567-BC01-7C5412E2A865}">
      <dsp:nvSpPr>
        <dsp:cNvPr id="0" name=""/>
        <dsp:cNvSpPr/>
      </dsp:nvSpPr>
      <dsp:spPr>
        <a:xfrm>
          <a:off x="0" y="1145944"/>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92D7AF-8101-412E-BD47-5F9B26C40906}">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20C424-4053-4824-800A-C908FA356643}">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t>Tough decisions continue to challenge the sector. Revenue streams are shifting, and diversification is essential. </a:t>
          </a:r>
        </a:p>
      </dsp:txBody>
      <dsp:txXfrm>
        <a:off x="1057183" y="1145944"/>
        <a:ext cx="9458416" cy="915310"/>
      </dsp:txXfrm>
    </dsp:sp>
    <dsp:sp modelId="{990C17D9-B55E-4E6D-983B-085A5BE7FB47}">
      <dsp:nvSpPr>
        <dsp:cNvPr id="0" name=""/>
        <dsp:cNvSpPr/>
      </dsp:nvSpPr>
      <dsp:spPr>
        <a:xfrm>
          <a:off x="0" y="2290082"/>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3FACE0-18F2-42E5-BBDB-D39ABF4ADEE1}">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5228F9-2C4E-47F1-BF9D-96252A0C3E8B}">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t>Transfer of wealth is happening now! A clearly defined planned giving program is critical to sustain the local nonprofit sector. </a:t>
          </a:r>
        </a:p>
      </dsp:txBody>
      <dsp:txXfrm>
        <a:off x="1057183" y="2290082"/>
        <a:ext cx="9458416" cy="915310"/>
      </dsp:txXfrm>
    </dsp:sp>
    <dsp:sp modelId="{B8321A31-3925-4779-8528-292AE2C9C585}">
      <dsp:nvSpPr>
        <dsp:cNvPr id="0" name=""/>
        <dsp:cNvSpPr/>
      </dsp:nvSpPr>
      <dsp:spPr>
        <a:xfrm>
          <a:off x="0" y="3434221"/>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409942-A438-4655-B6AD-43673F37DB27}">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7B63A1-FEB5-4ED2-80A2-F8C52B6A40FA}">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t>Increase need to focus on the next generation of philanthropists, meaning new and creative fundraising plans are needed</a:t>
          </a:r>
        </a:p>
      </dsp:txBody>
      <dsp:txXfrm>
        <a:off x="1057183" y="3434221"/>
        <a:ext cx="9458416" cy="9153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332408-4856-4343-A84C-FFD4A93B0EB2}">
      <dsp:nvSpPr>
        <dsp:cNvPr id="0" name=""/>
        <dsp:cNvSpPr/>
      </dsp:nvSpPr>
      <dsp:spPr>
        <a:xfrm>
          <a:off x="0" y="62986"/>
          <a:ext cx="5453597" cy="40774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Foundations/Corporations: </a:t>
          </a:r>
        </a:p>
      </dsp:txBody>
      <dsp:txXfrm>
        <a:off x="19904" y="82890"/>
        <a:ext cx="5413789" cy="367937"/>
      </dsp:txXfrm>
    </dsp:sp>
    <dsp:sp modelId="{6B606EAC-E4FF-C24C-87F8-087A7454B685}">
      <dsp:nvSpPr>
        <dsp:cNvPr id="0" name=""/>
        <dsp:cNvSpPr/>
      </dsp:nvSpPr>
      <dsp:spPr>
        <a:xfrm>
          <a:off x="0" y="470731"/>
          <a:ext cx="5453597" cy="413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152"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a:t>Entrepreneurship</a:t>
          </a:r>
          <a:br>
            <a:rPr lang="en-US" sz="1300" kern="1200" dirty="0"/>
          </a:br>
          <a:endParaRPr lang="en-US" sz="1300" kern="1200" dirty="0"/>
        </a:p>
      </dsp:txBody>
      <dsp:txXfrm>
        <a:off x="0" y="470731"/>
        <a:ext cx="5453597" cy="413482"/>
      </dsp:txXfrm>
    </dsp:sp>
    <dsp:sp modelId="{C83E071B-2B96-144E-9A40-8C50838051BB}">
      <dsp:nvSpPr>
        <dsp:cNvPr id="0" name=""/>
        <dsp:cNvSpPr/>
      </dsp:nvSpPr>
      <dsp:spPr>
        <a:xfrm>
          <a:off x="0" y="884213"/>
          <a:ext cx="5453597" cy="40774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Earned Revenue:</a:t>
          </a:r>
        </a:p>
      </dsp:txBody>
      <dsp:txXfrm>
        <a:off x="19904" y="904117"/>
        <a:ext cx="5413789" cy="367937"/>
      </dsp:txXfrm>
    </dsp:sp>
    <dsp:sp modelId="{484C041F-01AB-9749-80F7-6D7FCBFF7763}">
      <dsp:nvSpPr>
        <dsp:cNvPr id="0" name=""/>
        <dsp:cNvSpPr/>
      </dsp:nvSpPr>
      <dsp:spPr>
        <a:xfrm>
          <a:off x="0" y="1291958"/>
          <a:ext cx="5453597" cy="413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152"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a:t>Health and Wellness</a:t>
          </a:r>
          <a:br>
            <a:rPr lang="en-US" sz="1300" kern="1200" dirty="0"/>
          </a:br>
          <a:endParaRPr lang="en-US" sz="1300" kern="1200" dirty="0"/>
        </a:p>
      </dsp:txBody>
      <dsp:txXfrm>
        <a:off x="0" y="1291958"/>
        <a:ext cx="5453597" cy="413482"/>
      </dsp:txXfrm>
    </dsp:sp>
    <dsp:sp modelId="{64531566-0E90-AB4F-B35C-3A11D98181ED}">
      <dsp:nvSpPr>
        <dsp:cNvPr id="0" name=""/>
        <dsp:cNvSpPr/>
      </dsp:nvSpPr>
      <dsp:spPr>
        <a:xfrm>
          <a:off x="0" y="1705441"/>
          <a:ext cx="5453597" cy="40774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Individual Gifts:</a:t>
          </a:r>
        </a:p>
      </dsp:txBody>
      <dsp:txXfrm>
        <a:off x="19904" y="1725345"/>
        <a:ext cx="5413789" cy="367937"/>
      </dsp:txXfrm>
    </dsp:sp>
    <dsp:sp modelId="{E9250457-9635-C54D-A798-2B8315E94268}">
      <dsp:nvSpPr>
        <dsp:cNvPr id="0" name=""/>
        <dsp:cNvSpPr/>
      </dsp:nvSpPr>
      <dsp:spPr>
        <a:xfrm>
          <a:off x="0" y="2113186"/>
          <a:ext cx="5453597" cy="1583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152"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a:t>Community Advocacy</a:t>
          </a:r>
        </a:p>
        <a:p>
          <a:pPr marL="114300" lvl="1" indent="-114300" algn="l" defTabSz="577850">
            <a:lnSpc>
              <a:spcPct val="90000"/>
            </a:lnSpc>
            <a:spcBef>
              <a:spcPct val="0"/>
            </a:spcBef>
            <a:spcAft>
              <a:spcPct val="20000"/>
            </a:spcAft>
            <a:buChar char="•"/>
          </a:pPr>
          <a:r>
            <a:rPr lang="en-US" sz="1300" kern="1200" dirty="0"/>
            <a:t>Animals</a:t>
          </a:r>
        </a:p>
        <a:p>
          <a:pPr marL="114300" lvl="1" indent="-114300" algn="l" defTabSz="577850">
            <a:lnSpc>
              <a:spcPct val="90000"/>
            </a:lnSpc>
            <a:spcBef>
              <a:spcPct val="0"/>
            </a:spcBef>
            <a:spcAft>
              <a:spcPct val="20000"/>
            </a:spcAft>
            <a:buChar char="•"/>
          </a:pPr>
          <a:r>
            <a:rPr lang="en-US" sz="1300" kern="1200" dirty="0"/>
            <a:t>Education</a:t>
          </a:r>
        </a:p>
        <a:p>
          <a:pPr marL="114300" lvl="1" indent="-114300" algn="l" defTabSz="577850">
            <a:lnSpc>
              <a:spcPct val="90000"/>
            </a:lnSpc>
            <a:spcBef>
              <a:spcPct val="0"/>
            </a:spcBef>
            <a:spcAft>
              <a:spcPct val="20000"/>
            </a:spcAft>
            <a:buChar char="•"/>
          </a:pPr>
          <a:r>
            <a:rPr lang="en-US" sz="1300" kern="1200" dirty="0"/>
            <a:t>International </a:t>
          </a:r>
        </a:p>
        <a:p>
          <a:pPr marL="114300" lvl="1" indent="-114300" algn="l" defTabSz="577850">
            <a:lnSpc>
              <a:spcPct val="90000"/>
            </a:lnSpc>
            <a:spcBef>
              <a:spcPct val="0"/>
            </a:spcBef>
            <a:spcAft>
              <a:spcPct val="20000"/>
            </a:spcAft>
            <a:buChar char="•"/>
          </a:pPr>
          <a:r>
            <a:rPr lang="en-US" sz="1300" kern="1200" dirty="0"/>
            <a:t>Religion </a:t>
          </a:r>
        </a:p>
        <a:p>
          <a:pPr marL="114300" lvl="1" indent="-114300" algn="l" defTabSz="577850">
            <a:lnSpc>
              <a:spcPct val="90000"/>
            </a:lnSpc>
            <a:spcBef>
              <a:spcPct val="0"/>
            </a:spcBef>
            <a:spcAft>
              <a:spcPct val="20000"/>
            </a:spcAft>
            <a:buChar char="•"/>
          </a:pPr>
          <a:r>
            <a:rPr lang="en-US" sz="1300" kern="1200" dirty="0"/>
            <a:t>Youth</a:t>
          </a:r>
        </a:p>
        <a:p>
          <a:pPr marL="114300" lvl="1" indent="-114300" algn="l" defTabSz="577850">
            <a:lnSpc>
              <a:spcPct val="90000"/>
            </a:lnSpc>
            <a:spcBef>
              <a:spcPct val="0"/>
            </a:spcBef>
            <a:spcAft>
              <a:spcPct val="20000"/>
            </a:spcAft>
            <a:buChar char="•"/>
          </a:pPr>
          <a:r>
            <a:rPr lang="en-US" sz="1300" kern="1200" dirty="0"/>
            <a:t>Disability Services</a:t>
          </a:r>
        </a:p>
      </dsp:txBody>
      <dsp:txXfrm>
        <a:off x="0" y="2113186"/>
        <a:ext cx="5453597" cy="1583550"/>
      </dsp:txXfrm>
    </dsp:sp>
    <dsp:sp modelId="{67875E02-8FBA-FD4B-8815-D2B5B099A8E4}">
      <dsp:nvSpPr>
        <dsp:cNvPr id="0" name=""/>
        <dsp:cNvSpPr/>
      </dsp:nvSpPr>
      <dsp:spPr>
        <a:xfrm>
          <a:off x="0" y="3696736"/>
          <a:ext cx="5453597" cy="40774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Grants: </a:t>
          </a:r>
        </a:p>
      </dsp:txBody>
      <dsp:txXfrm>
        <a:off x="19904" y="3716640"/>
        <a:ext cx="5413789" cy="367937"/>
      </dsp:txXfrm>
    </dsp:sp>
    <dsp:sp modelId="{AA9B3157-90F0-424C-8737-0B3CCB787FE7}">
      <dsp:nvSpPr>
        <dsp:cNvPr id="0" name=""/>
        <dsp:cNvSpPr/>
      </dsp:nvSpPr>
      <dsp:spPr>
        <a:xfrm>
          <a:off x="0" y="4104481"/>
          <a:ext cx="5453597" cy="1337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152"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a:t>Arts and Culture</a:t>
          </a:r>
        </a:p>
        <a:p>
          <a:pPr marL="114300" lvl="1" indent="-114300" algn="l" defTabSz="577850">
            <a:lnSpc>
              <a:spcPct val="90000"/>
            </a:lnSpc>
            <a:spcBef>
              <a:spcPct val="0"/>
            </a:spcBef>
            <a:spcAft>
              <a:spcPct val="20000"/>
            </a:spcAft>
            <a:buChar char="•"/>
          </a:pPr>
          <a:r>
            <a:rPr lang="en-US" sz="1300" kern="1200"/>
            <a:t>Environmental</a:t>
          </a:r>
        </a:p>
        <a:p>
          <a:pPr marL="114300" lvl="1" indent="-114300" algn="l" defTabSz="577850">
            <a:lnSpc>
              <a:spcPct val="90000"/>
            </a:lnSpc>
            <a:spcBef>
              <a:spcPct val="0"/>
            </a:spcBef>
            <a:spcAft>
              <a:spcPct val="20000"/>
            </a:spcAft>
            <a:buChar char="•"/>
          </a:pPr>
          <a:r>
            <a:rPr lang="en-US" sz="1300" kern="1200" dirty="0"/>
            <a:t>Homelessness and Housing</a:t>
          </a:r>
        </a:p>
        <a:p>
          <a:pPr marL="114300" lvl="1" indent="-114300" algn="l" defTabSz="577850">
            <a:lnSpc>
              <a:spcPct val="90000"/>
            </a:lnSpc>
            <a:spcBef>
              <a:spcPct val="0"/>
            </a:spcBef>
            <a:spcAft>
              <a:spcPct val="20000"/>
            </a:spcAft>
            <a:buChar char="•"/>
          </a:pPr>
          <a:r>
            <a:rPr lang="en-US" sz="1300" kern="1200" dirty="0"/>
            <a:t>Human Services</a:t>
          </a:r>
        </a:p>
        <a:p>
          <a:pPr marL="114300" lvl="1" indent="-114300" algn="l" defTabSz="577850">
            <a:lnSpc>
              <a:spcPct val="90000"/>
            </a:lnSpc>
            <a:spcBef>
              <a:spcPct val="0"/>
            </a:spcBef>
            <a:spcAft>
              <a:spcPct val="20000"/>
            </a:spcAft>
            <a:buChar char="•"/>
          </a:pPr>
          <a:r>
            <a:rPr lang="en-US" sz="1300" kern="1200" dirty="0"/>
            <a:t>Poverty and Hunger</a:t>
          </a:r>
        </a:p>
        <a:p>
          <a:pPr marL="114300" lvl="1" indent="-114300" algn="l" defTabSz="577850">
            <a:lnSpc>
              <a:spcPct val="90000"/>
            </a:lnSpc>
            <a:spcBef>
              <a:spcPct val="0"/>
            </a:spcBef>
            <a:spcAft>
              <a:spcPct val="20000"/>
            </a:spcAft>
            <a:buChar char="•"/>
          </a:pPr>
          <a:r>
            <a:rPr lang="en-US" sz="1300" kern="1200" dirty="0"/>
            <a:t>Seniors</a:t>
          </a:r>
        </a:p>
      </dsp:txBody>
      <dsp:txXfrm>
        <a:off x="0" y="4104481"/>
        <a:ext cx="5453597" cy="133721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F867E-BFD8-41B1-8526-B1EF7E66B953}">
      <dsp:nvSpPr>
        <dsp:cNvPr id="0" name=""/>
        <dsp:cNvSpPr/>
      </dsp:nvSpPr>
      <dsp:spPr>
        <a:xfrm>
          <a:off x="947201" y="818755"/>
          <a:ext cx="1451800" cy="14518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E66CC5-B5AC-4DEF-BBBA-F53D5F2CC7D1}">
      <dsp:nvSpPr>
        <dsp:cNvPr id="0" name=""/>
        <dsp:cNvSpPr/>
      </dsp:nvSpPr>
      <dsp:spPr>
        <a:xfrm>
          <a:off x="59990" y="2654049"/>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pPr>
          <a:r>
            <a:rPr lang="en-US" sz="2100" kern="1200" dirty="0"/>
            <a:t>Federal/State </a:t>
          </a:r>
        </a:p>
        <a:p>
          <a:pPr marL="0" lvl="0" indent="0" algn="ctr" defTabSz="933450">
            <a:lnSpc>
              <a:spcPct val="90000"/>
            </a:lnSpc>
            <a:spcBef>
              <a:spcPct val="0"/>
            </a:spcBef>
            <a:spcAft>
              <a:spcPct val="35000"/>
            </a:spcAft>
            <a:buNone/>
          </a:pPr>
          <a:r>
            <a:rPr lang="en-US" sz="2100" kern="1200" dirty="0"/>
            <a:t>Grants</a:t>
          </a:r>
        </a:p>
      </dsp:txBody>
      <dsp:txXfrm>
        <a:off x="59990" y="2654049"/>
        <a:ext cx="3226223" cy="720000"/>
      </dsp:txXfrm>
    </dsp:sp>
    <dsp:sp modelId="{5B3C66AB-D333-426E-9B43-8F6C1945D7CA}">
      <dsp:nvSpPr>
        <dsp:cNvPr id="0" name=""/>
        <dsp:cNvSpPr/>
      </dsp:nvSpPr>
      <dsp:spPr>
        <a:xfrm>
          <a:off x="4738014" y="818755"/>
          <a:ext cx="1451800" cy="14518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11C083-D201-42BC-8355-4C1D66941E54}">
      <dsp:nvSpPr>
        <dsp:cNvPr id="0" name=""/>
        <dsp:cNvSpPr/>
      </dsp:nvSpPr>
      <dsp:spPr>
        <a:xfrm>
          <a:off x="3850802" y="2654049"/>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pPr>
          <a:r>
            <a:rPr lang="en-US" sz="2100" kern="1200"/>
            <a:t>Individual Gifts</a:t>
          </a:r>
        </a:p>
      </dsp:txBody>
      <dsp:txXfrm>
        <a:off x="3850802" y="2654049"/>
        <a:ext cx="3226223" cy="720000"/>
      </dsp:txXfrm>
    </dsp:sp>
    <dsp:sp modelId="{B5FD59EA-4592-4D2B-9BBD-FF785C59DB62}">
      <dsp:nvSpPr>
        <dsp:cNvPr id="0" name=""/>
        <dsp:cNvSpPr/>
      </dsp:nvSpPr>
      <dsp:spPr>
        <a:xfrm>
          <a:off x="8528826" y="818755"/>
          <a:ext cx="1451800" cy="14518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7052F2-82A2-44FC-BD59-4707414501AB}">
      <dsp:nvSpPr>
        <dsp:cNvPr id="0" name=""/>
        <dsp:cNvSpPr/>
      </dsp:nvSpPr>
      <dsp:spPr>
        <a:xfrm>
          <a:off x="7641615" y="2654049"/>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pPr>
          <a:r>
            <a:rPr lang="en-US" sz="2100" kern="1200"/>
            <a:t>Earned Revenue</a:t>
          </a:r>
        </a:p>
      </dsp:txBody>
      <dsp:txXfrm>
        <a:off x="7641615" y="2654049"/>
        <a:ext cx="3226223" cy="7200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99C7AC-966F-4FFE-9FBC-05A395131435}">
      <dsp:nvSpPr>
        <dsp:cNvPr id="0" name=""/>
        <dsp:cNvSpPr/>
      </dsp:nvSpPr>
      <dsp:spPr>
        <a:xfrm>
          <a:off x="0" y="695"/>
          <a:ext cx="6117335" cy="16272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1B678B-E78E-4CA1-8B68-0CB93DC969E9}">
      <dsp:nvSpPr>
        <dsp:cNvPr id="0" name=""/>
        <dsp:cNvSpPr/>
      </dsp:nvSpPr>
      <dsp:spPr>
        <a:xfrm>
          <a:off x="492238" y="366823"/>
          <a:ext cx="894979" cy="8949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7E46BE-5657-4076-B87D-9A591EA3F3E8}">
      <dsp:nvSpPr>
        <dsp:cNvPr id="0" name=""/>
        <dsp:cNvSpPr/>
      </dsp:nvSpPr>
      <dsp:spPr>
        <a:xfrm>
          <a:off x="1879455" y="695"/>
          <a:ext cx="4237880" cy="1627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216" tIns="172216" rIns="172216" bIns="172216" numCol="1" spcCol="1270" anchor="ctr" anchorCtr="0">
          <a:noAutofit/>
        </a:bodyPr>
        <a:lstStyle/>
        <a:p>
          <a:pPr marL="0" lvl="0" indent="0" algn="l" defTabSz="1111250">
            <a:lnSpc>
              <a:spcPct val="100000"/>
            </a:lnSpc>
            <a:spcBef>
              <a:spcPct val="0"/>
            </a:spcBef>
            <a:spcAft>
              <a:spcPct val="35000"/>
            </a:spcAft>
            <a:buNone/>
          </a:pPr>
          <a:r>
            <a:rPr lang="en-US" sz="2500" kern="1200"/>
            <a:t>Foundations/Corporations</a:t>
          </a:r>
        </a:p>
      </dsp:txBody>
      <dsp:txXfrm>
        <a:off x="1879455" y="695"/>
        <a:ext cx="4237880" cy="1627234"/>
      </dsp:txXfrm>
    </dsp:sp>
    <dsp:sp modelId="{6080F0FF-5D47-47F5-BD05-422DD295CC74}">
      <dsp:nvSpPr>
        <dsp:cNvPr id="0" name=""/>
        <dsp:cNvSpPr/>
      </dsp:nvSpPr>
      <dsp:spPr>
        <a:xfrm>
          <a:off x="0" y="2034738"/>
          <a:ext cx="6117335" cy="16272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12B88A-13AC-493D-85CA-754245528EFD}">
      <dsp:nvSpPr>
        <dsp:cNvPr id="0" name=""/>
        <dsp:cNvSpPr/>
      </dsp:nvSpPr>
      <dsp:spPr>
        <a:xfrm>
          <a:off x="492238" y="2400866"/>
          <a:ext cx="894979" cy="8949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D6794D-192B-4D44-B9F3-CBE8BD3F4BDF}">
      <dsp:nvSpPr>
        <dsp:cNvPr id="0" name=""/>
        <dsp:cNvSpPr/>
      </dsp:nvSpPr>
      <dsp:spPr>
        <a:xfrm>
          <a:off x="1879455" y="2034738"/>
          <a:ext cx="4237880" cy="1627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216" tIns="172216" rIns="172216" bIns="172216" numCol="1" spcCol="1270" anchor="ctr" anchorCtr="0">
          <a:noAutofit/>
        </a:bodyPr>
        <a:lstStyle/>
        <a:p>
          <a:pPr marL="0" lvl="0" indent="0" algn="l" defTabSz="1111250">
            <a:lnSpc>
              <a:spcPct val="100000"/>
            </a:lnSpc>
            <a:spcBef>
              <a:spcPct val="0"/>
            </a:spcBef>
            <a:spcAft>
              <a:spcPct val="35000"/>
            </a:spcAft>
            <a:buNone/>
          </a:pPr>
          <a:r>
            <a:rPr lang="en-US" sz="2500" kern="1200"/>
            <a:t>Special Events</a:t>
          </a:r>
        </a:p>
      </dsp:txBody>
      <dsp:txXfrm>
        <a:off x="1879455" y="2034738"/>
        <a:ext cx="4237880" cy="1627234"/>
      </dsp:txXfrm>
    </dsp:sp>
    <dsp:sp modelId="{D850C005-F7A7-427D-A730-9D0A51A01BCD}">
      <dsp:nvSpPr>
        <dsp:cNvPr id="0" name=""/>
        <dsp:cNvSpPr/>
      </dsp:nvSpPr>
      <dsp:spPr>
        <a:xfrm>
          <a:off x="0" y="4068781"/>
          <a:ext cx="6117335" cy="16272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C4E6D4-4ED3-4C1B-BC54-F89F50ECD1A4}">
      <dsp:nvSpPr>
        <dsp:cNvPr id="0" name=""/>
        <dsp:cNvSpPr/>
      </dsp:nvSpPr>
      <dsp:spPr>
        <a:xfrm>
          <a:off x="492238" y="4434909"/>
          <a:ext cx="894979" cy="89497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C17C54-9C0E-43D4-A5D9-84EBFF8A33FD}">
      <dsp:nvSpPr>
        <dsp:cNvPr id="0" name=""/>
        <dsp:cNvSpPr/>
      </dsp:nvSpPr>
      <dsp:spPr>
        <a:xfrm>
          <a:off x="1879455" y="4068781"/>
          <a:ext cx="4237880" cy="1627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216" tIns="172216" rIns="172216" bIns="172216" numCol="1" spcCol="1270" anchor="ctr" anchorCtr="0">
          <a:noAutofit/>
        </a:bodyPr>
        <a:lstStyle/>
        <a:p>
          <a:pPr marL="0" lvl="0" indent="0" algn="l" defTabSz="1111250">
            <a:lnSpc>
              <a:spcPct val="100000"/>
            </a:lnSpc>
            <a:spcBef>
              <a:spcPct val="0"/>
            </a:spcBef>
            <a:spcAft>
              <a:spcPct val="35000"/>
            </a:spcAft>
            <a:buNone/>
          </a:pPr>
          <a:r>
            <a:rPr lang="en-US" sz="2500" kern="1200" dirty="0"/>
            <a:t>Small Grants</a:t>
          </a:r>
        </a:p>
      </dsp:txBody>
      <dsp:txXfrm>
        <a:off x="1879455" y="4068781"/>
        <a:ext cx="4237880" cy="162723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0E45EA-E3BD-ED48-9BD5-92A56848A86E}">
      <dsp:nvSpPr>
        <dsp:cNvPr id="0" name=""/>
        <dsp:cNvSpPr/>
      </dsp:nvSpPr>
      <dsp:spPr>
        <a:xfrm>
          <a:off x="1283" y="673807"/>
          <a:ext cx="5006206" cy="300372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kern="1200"/>
            <a:t>62% Development Plan</a:t>
          </a:r>
        </a:p>
      </dsp:txBody>
      <dsp:txXfrm>
        <a:off x="1283" y="673807"/>
        <a:ext cx="5006206" cy="3003723"/>
      </dsp:txXfrm>
    </dsp:sp>
    <dsp:sp modelId="{D51E93EC-0D0D-6D4F-BE37-E97E6F591A5D}">
      <dsp:nvSpPr>
        <dsp:cNvPr id="0" name=""/>
        <dsp:cNvSpPr/>
      </dsp:nvSpPr>
      <dsp:spPr>
        <a:xfrm>
          <a:off x="5508110" y="673807"/>
          <a:ext cx="5006206" cy="3003723"/>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kern="1200"/>
            <a:t>40% Planned Giving Program</a:t>
          </a:r>
        </a:p>
      </dsp:txBody>
      <dsp:txXfrm>
        <a:off x="5508110" y="673807"/>
        <a:ext cx="5006206" cy="300372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79ED0-441A-4051-B645-2270F1C1E67A}">
      <dsp:nvSpPr>
        <dsp:cNvPr id="0" name=""/>
        <dsp:cNvSpPr/>
      </dsp:nvSpPr>
      <dsp:spPr>
        <a:xfrm>
          <a:off x="0" y="708097"/>
          <a:ext cx="10515600" cy="1307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FD0274-AF2A-4087-A867-F33EF9AA9A15}">
      <dsp:nvSpPr>
        <dsp:cNvPr id="0" name=""/>
        <dsp:cNvSpPr/>
      </dsp:nvSpPr>
      <dsp:spPr>
        <a:xfrm>
          <a:off x="395445" y="1002230"/>
          <a:ext cx="718991" cy="7189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308C71-F7F1-437B-8A57-C5CD30AAD633}">
      <dsp:nvSpPr>
        <dsp:cNvPr id="0" name=""/>
        <dsp:cNvSpPr/>
      </dsp:nvSpPr>
      <dsp:spPr>
        <a:xfrm>
          <a:off x="1509882" y="708097"/>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800100">
            <a:lnSpc>
              <a:spcPct val="90000"/>
            </a:lnSpc>
            <a:spcBef>
              <a:spcPct val="0"/>
            </a:spcBef>
            <a:spcAft>
              <a:spcPct val="35000"/>
            </a:spcAft>
            <a:buNone/>
          </a:pPr>
          <a:r>
            <a:rPr lang="en-US" sz="1800" b="0" i="0" kern="1200"/>
            <a:t>“Too many” is a qualitative assessment based on individual perceptions. It may reflect concerns about organizations with overlapping missions competing for the same grant money or public support. Or it may just reflect a weariness in receiving so many fundraising solicitations!</a:t>
          </a:r>
          <a:endParaRPr lang="en-US" sz="1800" kern="1200"/>
        </a:p>
      </dsp:txBody>
      <dsp:txXfrm>
        <a:off x="1509882" y="708097"/>
        <a:ext cx="9005717" cy="1307257"/>
      </dsp:txXfrm>
    </dsp:sp>
    <dsp:sp modelId="{34434A24-2FD0-4272-89E3-6789BD735CEF}">
      <dsp:nvSpPr>
        <dsp:cNvPr id="0" name=""/>
        <dsp:cNvSpPr/>
      </dsp:nvSpPr>
      <dsp:spPr>
        <a:xfrm>
          <a:off x="0" y="2342169"/>
          <a:ext cx="10515600" cy="130725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13C2F1-097B-45CF-9979-69B181740961}">
      <dsp:nvSpPr>
        <dsp:cNvPr id="0" name=""/>
        <dsp:cNvSpPr/>
      </dsp:nvSpPr>
      <dsp:spPr>
        <a:xfrm>
          <a:off x="395445" y="2636302"/>
          <a:ext cx="718991" cy="7189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167347-B811-4702-A289-E46200A25721}">
      <dsp:nvSpPr>
        <dsp:cNvPr id="0" name=""/>
        <dsp:cNvSpPr/>
      </dsp:nvSpPr>
      <dsp:spPr>
        <a:xfrm>
          <a:off x="1509882" y="2342169"/>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800100">
            <a:lnSpc>
              <a:spcPct val="90000"/>
            </a:lnSpc>
            <a:spcBef>
              <a:spcPct val="0"/>
            </a:spcBef>
            <a:spcAft>
              <a:spcPct val="35000"/>
            </a:spcAft>
            <a:buNone/>
          </a:pPr>
          <a:r>
            <a:rPr lang="en-US" sz="1800" b="0" i="0" kern="1200"/>
            <a:t>Data can’t define what constitutes “too few” or “too many” – but it can let us compare ourselves to peer cities. One data point to consider is whether we have more nonprofit organizations per capita than peer cities.</a:t>
          </a:r>
          <a:endParaRPr lang="en-US" sz="1800" kern="1200"/>
        </a:p>
      </dsp:txBody>
      <dsp:txXfrm>
        <a:off x="1509882" y="2342169"/>
        <a:ext cx="9005717" cy="130725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3C513-D601-E241-9772-9CB952A3ED46}">
      <dsp:nvSpPr>
        <dsp:cNvPr id="0" name=""/>
        <dsp:cNvSpPr/>
      </dsp:nvSpPr>
      <dsp:spPr>
        <a:xfrm>
          <a:off x="0" y="640"/>
          <a:ext cx="658926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7870FC-B2DB-1F46-88FF-A8210095DA0D}">
      <dsp:nvSpPr>
        <dsp:cNvPr id="0" name=""/>
        <dsp:cNvSpPr/>
      </dsp:nvSpPr>
      <dsp:spPr>
        <a:xfrm>
          <a:off x="0" y="640"/>
          <a:ext cx="6589260" cy="1048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i="0" kern="1200"/>
            <a:t>How do we address social problems?</a:t>
          </a:r>
          <a:endParaRPr lang="en-US" sz="2900" kern="1200"/>
        </a:p>
      </dsp:txBody>
      <dsp:txXfrm>
        <a:off x="0" y="640"/>
        <a:ext cx="6589260" cy="1048542"/>
      </dsp:txXfrm>
    </dsp:sp>
    <dsp:sp modelId="{755FD3A5-8B62-A84B-B576-21565F8181BB}">
      <dsp:nvSpPr>
        <dsp:cNvPr id="0" name=""/>
        <dsp:cNvSpPr/>
      </dsp:nvSpPr>
      <dsp:spPr>
        <a:xfrm>
          <a:off x="0" y="1049182"/>
          <a:ext cx="6589260"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C27858-D1D5-FF48-889D-E32CB93CE2B2}">
      <dsp:nvSpPr>
        <dsp:cNvPr id="0" name=""/>
        <dsp:cNvSpPr/>
      </dsp:nvSpPr>
      <dsp:spPr>
        <a:xfrm>
          <a:off x="0" y="1049182"/>
          <a:ext cx="6589260" cy="1048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i="0" kern="1200"/>
            <a:t>How well are we doing at solving the problems that nonprofits are focused on?</a:t>
          </a:r>
          <a:endParaRPr lang="en-US" sz="2900" kern="1200"/>
        </a:p>
      </dsp:txBody>
      <dsp:txXfrm>
        <a:off x="0" y="1049182"/>
        <a:ext cx="6589260" cy="1048542"/>
      </dsp:txXfrm>
    </dsp:sp>
    <dsp:sp modelId="{5C454238-3C33-6643-87B0-9E479262DB0D}">
      <dsp:nvSpPr>
        <dsp:cNvPr id="0" name=""/>
        <dsp:cNvSpPr/>
      </dsp:nvSpPr>
      <dsp:spPr>
        <a:xfrm>
          <a:off x="0" y="2097725"/>
          <a:ext cx="6589260"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9DC063-5617-9A42-A6B0-49BCC8EB3E74}">
      <dsp:nvSpPr>
        <dsp:cNvPr id="0" name=""/>
        <dsp:cNvSpPr/>
      </dsp:nvSpPr>
      <dsp:spPr>
        <a:xfrm>
          <a:off x="0" y="2097725"/>
          <a:ext cx="6589260" cy="1048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i="0" kern="1200"/>
            <a:t>What will it take to build a thriving community for all?</a:t>
          </a:r>
          <a:endParaRPr lang="en-US" sz="2900" kern="1200"/>
        </a:p>
      </dsp:txBody>
      <dsp:txXfrm>
        <a:off x="0" y="2097725"/>
        <a:ext cx="6589260" cy="1048542"/>
      </dsp:txXfrm>
    </dsp:sp>
    <dsp:sp modelId="{774E9E0E-8369-A941-A236-432730A918A7}">
      <dsp:nvSpPr>
        <dsp:cNvPr id="0" name=""/>
        <dsp:cNvSpPr/>
      </dsp:nvSpPr>
      <dsp:spPr>
        <a:xfrm>
          <a:off x="0" y="3146267"/>
          <a:ext cx="6589260"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F72A44-C871-BF4A-AB59-6F6ADDB05231}">
      <dsp:nvSpPr>
        <dsp:cNvPr id="0" name=""/>
        <dsp:cNvSpPr/>
      </dsp:nvSpPr>
      <dsp:spPr>
        <a:xfrm>
          <a:off x="0" y="3146267"/>
          <a:ext cx="6589260" cy="1048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i="0" kern="1200"/>
            <a:t>Whose responsibility is it to address our community challenges?</a:t>
          </a:r>
          <a:endParaRPr lang="en-US" sz="2900" kern="1200"/>
        </a:p>
      </dsp:txBody>
      <dsp:txXfrm>
        <a:off x="0" y="3146267"/>
        <a:ext cx="6589260" cy="1048542"/>
      </dsp:txXfrm>
    </dsp:sp>
    <dsp:sp modelId="{1410E8AD-B32F-AC46-81EF-2855DFFF08BA}">
      <dsp:nvSpPr>
        <dsp:cNvPr id="0" name=""/>
        <dsp:cNvSpPr/>
      </dsp:nvSpPr>
      <dsp:spPr>
        <a:xfrm>
          <a:off x="0" y="4194810"/>
          <a:ext cx="658926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2E709F-47A7-A646-88DD-C552B0AB1960}">
      <dsp:nvSpPr>
        <dsp:cNvPr id="0" name=""/>
        <dsp:cNvSpPr/>
      </dsp:nvSpPr>
      <dsp:spPr>
        <a:xfrm>
          <a:off x="0" y="4194810"/>
          <a:ext cx="6589260" cy="1048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i="0" kern="1200"/>
            <a:t>Who should pay for the solutions?</a:t>
          </a:r>
          <a:endParaRPr lang="en-US" sz="2900" kern="1200"/>
        </a:p>
      </dsp:txBody>
      <dsp:txXfrm>
        <a:off x="0" y="4194810"/>
        <a:ext cx="6589260" cy="104854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BE90AA-FEEF-4E21-8296-C765E32B10E9}">
      <dsp:nvSpPr>
        <dsp:cNvPr id="0" name=""/>
        <dsp:cNvSpPr/>
      </dsp:nvSpPr>
      <dsp:spPr>
        <a:xfrm>
          <a:off x="562927" y="788206"/>
          <a:ext cx="1445998" cy="1445998"/>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916AB6-B732-4D85-B94C-FC7630035B5E}">
      <dsp:nvSpPr>
        <dsp:cNvPr id="0" name=""/>
        <dsp:cNvSpPr/>
      </dsp:nvSpPr>
      <dsp:spPr>
        <a:xfrm>
          <a:off x="871091" y="1096370"/>
          <a:ext cx="829671" cy="8296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C195AB-D97D-4245-8387-131B4867E09A}">
      <dsp:nvSpPr>
        <dsp:cNvPr id="0" name=""/>
        <dsp:cNvSpPr/>
      </dsp:nvSpPr>
      <dsp:spPr>
        <a:xfrm>
          <a:off x="100682"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Planned Giving</a:t>
          </a:r>
        </a:p>
      </dsp:txBody>
      <dsp:txXfrm>
        <a:off x="100682" y="2684598"/>
        <a:ext cx="2370489" cy="720000"/>
      </dsp:txXfrm>
    </dsp:sp>
    <dsp:sp modelId="{015EEFD0-89E9-496A-877C-31D95B8EA983}">
      <dsp:nvSpPr>
        <dsp:cNvPr id="0" name=""/>
        <dsp:cNvSpPr/>
      </dsp:nvSpPr>
      <dsp:spPr>
        <a:xfrm>
          <a:off x="3348252" y="788206"/>
          <a:ext cx="1445998" cy="1445998"/>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A0F8ED-9410-406E-BEBC-FC371EF80C47}">
      <dsp:nvSpPr>
        <dsp:cNvPr id="0" name=""/>
        <dsp:cNvSpPr/>
      </dsp:nvSpPr>
      <dsp:spPr>
        <a:xfrm>
          <a:off x="3656416" y="1096370"/>
          <a:ext cx="829671" cy="8296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48BE9E-CF11-474E-802B-850634AC68AE}">
      <dsp:nvSpPr>
        <dsp:cNvPr id="0" name=""/>
        <dsp:cNvSpPr/>
      </dsp:nvSpPr>
      <dsp:spPr>
        <a:xfrm>
          <a:off x="2886007"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Human Resources</a:t>
          </a:r>
        </a:p>
      </dsp:txBody>
      <dsp:txXfrm>
        <a:off x="2886007" y="2684598"/>
        <a:ext cx="2370489" cy="720000"/>
      </dsp:txXfrm>
    </dsp:sp>
    <dsp:sp modelId="{FE8A8313-D80D-463A-A6BE-C38871EDBD96}">
      <dsp:nvSpPr>
        <dsp:cNvPr id="0" name=""/>
        <dsp:cNvSpPr/>
      </dsp:nvSpPr>
      <dsp:spPr>
        <a:xfrm>
          <a:off x="6133577" y="788206"/>
          <a:ext cx="1445998" cy="1445998"/>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74168E-5E36-4923-BBA0-15175B27A42B}">
      <dsp:nvSpPr>
        <dsp:cNvPr id="0" name=""/>
        <dsp:cNvSpPr/>
      </dsp:nvSpPr>
      <dsp:spPr>
        <a:xfrm>
          <a:off x="6441741" y="1096370"/>
          <a:ext cx="829671" cy="8296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ECD074-8903-4AF2-B9D5-299EC0647D7D}">
      <dsp:nvSpPr>
        <dsp:cNvPr id="0" name=""/>
        <dsp:cNvSpPr/>
      </dsp:nvSpPr>
      <dsp:spPr>
        <a:xfrm>
          <a:off x="5671332"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Governance</a:t>
          </a:r>
        </a:p>
      </dsp:txBody>
      <dsp:txXfrm>
        <a:off x="5671332" y="2684598"/>
        <a:ext cx="2370489" cy="720000"/>
      </dsp:txXfrm>
    </dsp:sp>
    <dsp:sp modelId="{991CC87B-B644-417C-9885-43BFE3A4A6D5}">
      <dsp:nvSpPr>
        <dsp:cNvPr id="0" name=""/>
        <dsp:cNvSpPr/>
      </dsp:nvSpPr>
      <dsp:spPr>
        <a:xfrm>
          <a:off x="8918902" y="788206"/>
          <a:ext cx="1445998" cy="1445998"/>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B519D6-FDB6-47AA-8CCF-FA652732ED85}">
      <dsp:nvSpPr>
        <dsp:cNvPr id="0" name=""/>
        <dsp:cNvSpPr/>
      </dsp:nvSpPr>
      <dsp:spPr>
        <a:xfrm>
          <a:off x="9227066" y="1096370"/>
          <a:ext cx="829671" cy="8296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48D38A-AFE2-4139-8068-F7C56565CF95}">
      <dsp:nvSpPr>
        <dsp:cNvPr id="0" name=""/>
        <dsp:cNvSpPr/>
      </dsp:nvSpPr>
      <dsp:spPr>
        <a:xfrm>
          <a:off x="8456657"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Dialogue </a:t>
          </a:r>
        </a:p>
      </dsp:txBody>
      <dsp:txXfrm>
        <a:off x="8456657" y="2684598"/>
        <a:ext cx="2370489" cy="7200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BB75E8-5978-4A6C-B337-53AFB9772AC0}">
      <dsp:nvSpPr>
        <dsp:cNvPr id="0" name=""/>
        <dsp:cNvSpPr/>
      </dsp:nvSpPr>
      <dsp:spPr>
        <a:xfrm>
          <a:off x="1953914" y="277502"/>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B56603-A2BC-408D-B52F-41649FD9AA51}">
      <dsp:nvSpPr>
        <dsp:cNvPr id="0" name=""/>
        <dsp:cNvSpPr/>
      </dsp:nvSpPr>
      <dsp:spPr>
        <a:xfrm>
          <a:off x="765914" y="2691902"/>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dirty="0"/>
            <a:t>.17% of the wealth transferring is endowment</a:t>
          </a:r>
        </a:p>
      </dsp:txBody>
      <dsp:txXfrm>
        <a:off x="765914" y="2691902"/>
        <a:ext cx="4320000" cy="720000"/>
      </dsp:txXfrm>
    </dsp:sp>
    <dsp:sp modelId="{C2FEE330-1DC7-47D7-866B-F5B924E02366}">
      <dsp:nvSpPr>
        <dsp:cNvPr id="0" name=""/>
        <dsp:cNvSpPr/>
      </dsp:nvSpPr>
      <dsp:spPr>
        <a:xfrm>
          <a:off x="7029914" y="277502"/>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5C36A9-437C-4442-8065-9BF0729AAD58}">
      <dsp:nvSpPr>
        <dsp:cNvPr id="0" name=""/>
        <dsp:cNvSpPr/>
      </dsp:nvSpPr>
      <dsp:spPr>
        <a:xfrm>
          <a:off x="5841914" y="2691902"/>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dirty="0"/>
            <a:t>.3% is all we have documented for planned giving</a:t>
          </a:r>
        </a:p>
      </dsp:txBody>
      <dsp:txXfrm>
        <a:off x="5841914" y="2691902"/>
        <a:ext cx="4320000" cy="72000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866F0-7C12-4AF3-B69A-49B94609E6D2}">
      <dsp:nvSpPr>
        <dsp:cNvPr id="0" name=""/>
        <dsp:cNvSpPr/>
      </dsp:nvSpPr>
      <dsp:spPr>
        <a:xfrm>
          <a:off x="282221" y="159118"/>
          <a:ext cx="1371985" cy="137198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B1ECF0-9DEC-4AFE-A794-307327CC3EA7}">
      <dsp:nvSpPr>
        <dsp:cNvPr id="0" name=""/>
        <dsp:cNvSpPr/>
      </dsp:nvSpPr>
      <dsp:spPr>
        <a:xfrm>
          <a:off x="570337" y="447234"/>
          <a:ext cx="795751" cy="7957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820649-B26C-45BC-9CD8-441092052716}">
      <dsp:nvSpPr>
        <dsp:cNvPr id="0" name=""/>
        <dsp:cNvSpPr/>
      </dsp:nvSpPr>
      <dsp:spPr>
        <a:xfrm>
          <a:off x="1948202" y="159118"/>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Staff Confidentiality Policy</a:t>
          </a:r>
        </a:p>
      </dsp:txBody>
      <dsp:txXfrm>
        <a:off x="1948202" y="159118"/>
        <a:ext cx="3233964" cy="1371985"/>
      </dsp:txXfrm>
    </dsp:sp>
    <dsp:sp modelId="{E564DE59-0ED6-4E94-9AB2-77A6E4E27B27}">
      <dsp:nvSpPr>
        <dsp:cNvPr id="0" name=""/>
        <dsp:cNvSpPr/>
      </dsp:nvSpPr>
      <dsp:spPr>
        <a:xfrm>
          <a:off x="5745661" y="159118"/>
          <a:ext cx="1371985" cy="137198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385DC1-D71C-4E5C-A397-E06CE415A6B8}">
      <dsp:nvSpPr>
        <dsp:cNvPr id="0" name=""/>
        <dsp:cNvSpPr/>
      </dsp:nvSpPr>
      <dsp:spPr>
        <a:xfrm>
          <a:off x="6033778" y="447234"/>
          <a:ext cx="795751" cy="7957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1450CA-D0FF-4296-8995-A3FA2B27CA30}">
      <dsp:nvSpPr>
        <dsp:cNvPr id="0" name=""/>
        <dsp:cNvSpPr/>
      </dsp:nvSpPr>
      <dsp:spPr>
        <a:xfrm>
          <a:off x="7411643" y="159118"/>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Staff Whistleblower Policy  </a:t>
          </a:r>
        </a:p>
      </dsp:txBody>
      <dsp:txXfrm>
        <a:off x="7411643" y="159118"/>
        <a:ext cx="3233964" cy="1371985"/>
      </dsp:txXfrm>
    </dsp:sp>
    <dsp:sp modelId="{46E6E527-AAB4-41CD-8865-49789B6D4DF0}">
      <dsp:nvSpPr>
        <dsp:cNvPr id="0" name=""/>
        <dsp:cNvSpPr/>
      </dsp:nvSpPr>
      <dsp:spPr>
        <a:xfrm>
          <a:off x="282221" y="2158301"/>
          <a:ext cx="1371985" cy="137198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FDE1B6-C82D-43DB-B440-9E61E1ABC6DC}">
      <dsp:nvSpPr>
        <dsp:cNvPr id="0" name=""/>
        <dsp:cNvSpPr/>
      </dsp:nvSpPr>
      <dsp:spPr>
        <a:xfrm>
          <a:off x="570337" y="2446418"/>
          <a:ext cx="795751" cy="7957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4EA14D-8EA7-443D-9471-33FB9C4F9225}">
      <dsp:nvSpPr>
        <dsp:cNvPr id="0" name=""/>
        <dsp:cNvSpPr/>
      </dsp:nvSpPr>
      <dsp:spPr>
        <a:xfrm>
          <a:off x="1948202" y="2158301"/>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Social Media Policy </a:t>
          </a:r>
        </a:p>
      </dsp:txBody>
      <dsp:txXfrm>
        <a:off x="1948202" y="2158301"/>
        <a:ext cx="3233964" cy="1371985"/>
      </dsp:txXfrm>
    </dsp:sp>
    <dsp:sp modelId="{A767A7A2-7384-4E0B-A75A-521903EE0EE8}">
      <dsp:nvSpPr>
        <dsp:cNvPr id="0" name=""/>
        <dsp:cNvSpPr/>
      </dsp:nvSpPr>
      <dsp:spPr>
        <a:xfrm>
          <a:off x="5745661" y="2158301"/>
          <a:ext cx="1371985" cy="137198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14A478-D071-43CE-BE99-5E10DC3698B7}">
      <dsp:nvSpPr>
        <dsp:cNvPr id="0" name=""/>
        <dsp:cNvSpPr/>
      </dsp:nvSpPr>
      <dsp:spPr>
        <a:xfrm>
          <a:off x="6033778" y="2446418"/>
          <a:ext cx="795751" cy="7957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C25ABB-1E42-4BE6-B7AD-166FC7E6DA07}">
      <dsp:nvSpPr>
        <dsp:cNvPr id="0" name=""/>
        <dsp:cNvSpPr/>
      </dsp:nvSpPr>
      <dsp:spPr>
        <a:xfrm>
          <a:off x="7411643" y="2158301"/>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Compensation </a:t>
          </a:r>
        </a:p>
      </dsp:txBody>
      <dsp:txXfrm>
        <a:off x="7411643" y="2158301"/>
        <a:ext cx="3233964" cy="137198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2C971-615B-4FA1-A9B8-5A59205713EB}">
      <dsp:nvSpPr>
        <dsp:cNvPr id="0" name=""/>
        <dsp:cNvSpPr/>
      </dsp:nvSpPr>
      <dsp:spPr>
        <a:xfrm>
          <a:off x="1953914" y="5292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FB9542-6B36-4D49-B0E2-62CFC6A26C71}">
      <dsp:nvSpPr>
        <dsp:cNvPr id="0" name=""/>
        <dsp:cNvSpPr/>
      </dsp:nvSpPr>
      <dsp:spPr>
        <a:xfrm>
          <a:off x="765914" y="294351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822450">
            <a:lnSpc>
              <a:spcPct val="90000"/>
            </a:lnSpc>
            <a:spcBef>
              <a:spcPct val="0"/>
            </a:spcBef>
            <a:spcAft>
              <a:spcPct val="35000"/>
            </a:spcAft>
            <a:buNone/>
          </a:pPr>
          <a:r>
            <a:rPr lang="en-US" sz="4100" kern="1200"/>
            <a:t>Board Assessments </a:t>
          </a:r>
        </a:p>
      </dsp:txBody>
      <dsp:txXfrm>
        <a:off x="765914" y="2943510"/>
        <a:ext cx="4320000" cy="720000"/>
      </dsp:txXfrm>
    </dsp:sp>
    <dsp:sp modelId="{DB2024BC-C45F-40EF-932F-2E58A7E80E4A}">
      <dsp:nvSpPr>
        <dsp:cNvPr id="0" name=""/>
        <dsp:cNvSpPr/>
      </dsp:nvSpPr>
      <dsp:spPr>
        <a:xfrm>
          <a:off x="7029914" y="5292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074371-C6F8-42B9-A713-2B06E37FF4A5}">
      <dsp:nvSpPr>
        <dsp:cNvPr id="0" name=""/>
        <dsp:cNvSpPr/>
      </dsp:nvSpPr>
      <dsp:spPr>
        <a:xfrm>
          <a:off x="5841914" y="294351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822450">
            <a:lnSpc>
              <a:spcPct val="90000"/>
            </a:lnSpc>
            <a:spcBef>
              <a:spcPct val="0"/>
            </a:spcBef>
            <a:spcAft>
              <a:spcPct val="35000"/>
            </a:spcAft>
            <a:buNone/>
          </a:pPr>
          <a:r>
            <a:rPr lang="en-US" sz="4100" kern="1200"/>
            <a:t>Succession Planning </a:t>
          </a:r>
        </a:p>
      </dsp:txBody>
      <dsp:txXfrm>
        <a:off x="5841914" y="2943510"/>
        <a:ext cx="432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176C5-8CB9-4A43-A639-807305BE29CD}">
      <dsp:nvSpPr>
        <dsp:cNvPr id="0" name=""/>
        <dsp:cNvSpPr/>
      </dsp:nvSpPr>
      <dsp:spPr>
        <a:xfrm>
          <a:off x="2044800" y="375669"/>
          <a:ext cx="2196000" cy="2196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4EC20A-55CE-4E86-B38E-C1FFCEC3F11E}">
      <dsp:nvSpPr>
        <dsp:cNvPr id="0" name=""/>
        <dsp:cNvSpPr/>
      </dsp:nvSpPr>
      <dsp:spPr>
        <a:xfrm>
          <a:off x="2512800" y="843669"/>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C3CA53-4A25-4D2E-9AE4-D69D6D00F7CE}">
      <dsp:nvSpPr>
        <dsp:cNvPr id="0" name=""/>
        <dsp:cNvSpPr/>
      </dsp:nvSpPr>
      <dsp:spPr>
        <a:xfrm>
          <a:off x="134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dirty="0"/>
            <a:t>194 organizations Registered </a:t>
          </a:r>
        </a:p>
      </dsp:txBody>
      <dsp:txXfrm>
        <a:off x="1342800" y="3255669"/>
        <a:ext cx="3600000" cy="720000"/>
      </dsp:txXfrm>
    </dsp:sp>
    <dsp:sp modelId="{EF049B68-E11E-4480-B961-1AFF5B4FB441}">
      <dsp:nvSpPr>
        <dsp:cNvPr id="0" name=""/>
        <dsp:cNvSpPr/>
      </dsp:nvSpPr>
      <dsp:spPr>
        <a:xfrm>
          <a:off x="6274800" y="375669"/>
          <a:ext cx="2196000" cy="21960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E6867D-56E5-4CB6-BAF5-AEDF143570A6}">
      <dsp:nvSpPr>
        <dsp:cNvPr id="0" name=""/>
        <dsp:cNvSpPr/>
      </dsp:nvSpPr>
      <dsp:spPr>
        <a:xfrm>
          <a:off x="6742800" y="843669"/>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DC85E9-0DE0-4DEE-A0C4-561BE553A439}">
      <dsp:nvSpPr>
        <dsp:cNvPr id="0" name=""/>
        <dsp:cNvSpPr/>
      </dsp:nvSpPr>
      <dsp:spPr>
        <a:xfrm>
          <a:off x="557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dirty="0"/>
            <a:t>143 Organizations Verified</a:t>
          </a:r>
        </a:p>
      </dsp:txBody>
      <dsp:txXfrm>
        <a:off x="5572800" y="3255669"/>
        <a:ext cx="3600000" cy="72000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25F996-8D18-5E4A-82B4-912F9220C89D}">
      <dsp:nvSpPr>
        <dsp:cNvPr id="0" name=""/>
        <dsp:cNvSpPr/>
      </dsp:nvSpPr>
      <dsp:spPr>
        <a:xfrm>
          <a:off x="3364992" y="2124"/>
          <a:ext cx="3785616" cy="140228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a:t>Major Economic Driver</a:t>
          </a:r>
        </a:p>
      </dsp:txBody>
      <dsp:txXfrm>
        <a:off x="3433446" y="70578"/>
        <a:ext cx="3648708" cy="1265378"/>
      </dsp:txXfrm>
    </dsp:sp>
    <dsp:sp modelId="{FA84DAB2-ACC7-C64D-844E-071153E29757}">
      <dsp:nvSpPr>
        <dsp:cNvPr id="0" name=""/>
        <dsp:cNvSpPr/>
      </dsp:nvSpPr>
      <dsp:spPr>
        <a:xfrm>
          <a:off x="3364992" y="1474525"/>
          <a:ext cx="3785616" cy="140228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a:t>Major Employer</a:t>
          </a:r>
        </a:p>
      </dsp:txBody>
      <dsp:txXfrm>
        <a:off x="3433446" y="1542979"/>
        <a:ext cx="3648708" cy="1265378"/>
      </dsp:txXfrm>
    </dsp:sp>
    <dsp:sp modelId="{A54763CF-F934-D841-8C09-B8BC5CE41AF5}">
      <dsp:nvSpPr>
        <dsp:cNvPr id="0" name=""/>
        <dsp:cNvSpPr/>
      </dsp:nvSpPr>
      <dsp:spPr>
        <a:xfrm>
          <a:off x="3364992" y="2946926"/>
          <a:ext cx="3785616" cy="140228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dirty="0"/>
            <a:t>Solving Major Issues</a:t>
          </a:r>
        </a:p>
      </dsp:txBody>
      <dsp:txXfrm>
        <a:off x="3433446" y="3015380"/>
        <a:ext cx="3648708" cy="126537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986145-EC14-134F-B1C1-91CF23ADE0F7}">
      <dsp:nvSpPr>
        <dsp:cNvPr id="0" name=""/>
        <dsp:cNvSpPr/>
      </dsp:nvSpPr>
      <dsp:spPr>
        <a:xfrm>
          <a:off x="0" y="606969"/>
          <a:ext cx="10515600" cy="7195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The Philanthropy Hub re-verification begins on November 1</a:t>
          </a:r>
        </a:p>
      </dsp:txBody>
      <dsp:txXfrm>
        <a:off x="35125" y="642094"/>
        <a:ext cx="10445350" cy="649299"/>
      </dsp:txXfrm>
    </dsp:sp>
    <dsp:sp modelId="{85B5A5CC-F3CB-1447-A2A4-B49A62CF3B6A}">
      <dsp:nvSpPr>
        <dsp:cNvPr id="0" name=""/>
        <dsp:cNvSpPr/>
      </dsp:nvSpPr>
      <dsp:spPr>
        <a:xfrm>
          <a:off x="0" y="1412919"/>
          <a:ext cx="10515600" cy="7195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Look for new fields- </a:t>
          </a:r>
          <a:r>
            <a:rPr lang="en-US" sz="3000" kern="1200" dirty="0" err="1"/>
            <a:t>ie</a:t>
          </a:r>
          <a:r>
            <a:rPr lang="en-US" sz="3000" kern="1200" dirty="0"/>
            <a:t>. planned giving, financial fields </a:t>
          </a:r>
        </a:p>
      </dsp:txBody>
      <dsp:txXfrm>
        <a:off x="35125" y="1448044"/>
        <a:ext cx="10445350" cy="649299"/>
      </dsp:txXfrm>
    </dsp:sp>
    <dsp:sp modelId="{09785F2F-F681-6445-A9E1-A524CBEBD45C}">
      <dsp:nvSpPr>
        <dsp:cNvPr id="0" name=""/>
        <dsp:cNvSpPr/>
      </dsp:nvSpPr>
      <dsp:spPr>
        <a:xfrm>
          <a:off x="0" y="2218869"/>
          <a:ext cx="10515600" cy="7195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Transfer of Wealth board presentations </a:t>
          </a:r>
        </a:p>
      </dsp:txBody>
      <dsp:txXfrm>
        <a:off x="35125" y="2253994"/>
        <a:ext cx="10445350" cy="649299"/>
      </dsp:txXfrm>
    </dsp:sp>
    <dsp:sp modelId="{EB8DA1BE-55F8-3D43-BF2F-5B766214618B}">
      <dsp:nvSpPr>
        <dsp:cNvPr id="0" name=""/>
        <dsp:cNvSpPr/>
      </dsp:nvSpPr>
      <dsp:spPr>
        <a:xfrm>
          <a:off x="0" y="3024819"/>
          <a:ext cx="10515600" cy="7195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Center for Nonprofit Excellence 2024 trainings based on findings </a:t>
          </a:r>
        </a:p>
      </dsp:txBody>
      <dsp:txXfrm>
        <a:off x="35125" y="3059944"/>
        <a:ext cx="10445350" cy="64929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1AE0AB-C3B9-1D41-8FFB-75EEA8231680}">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B85AB0-F52B-7D4C-BA8D-485C3B7815F1}">
      <dsp:nvSpPr>
        <dsp:cNvPr id="0" name=""/>
        <dsp:cNvSpPr/>
      </dsp:nvSpPr>
      <dsp:spPr>
        <a:xfrm>
          <a:off x="0" y="2703"/>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The Philanthropy Hub</a:t>
          </a:r>
        </a:p>
      </dsp:txBody>
      <dsp:txXfrm>
        <a:off x="0" y="2703"/>
        <a:ext cx="6900512" cy="921789"/>
      </dsp:txXfrm>
    </dsp:sp>
    <dsp:sp modelId="{AB981160-6EE5-F54E-BA03-9B9625303BF8}">
      <dsp:nvSpPr>
        <dsp:cNvPr id="0" name=""/>
        <dsp:cNvSpPr/>
      </dsp:nvSpPr>
      <dsp:spPr>
        <a:xfrm>
          <a:off x="0" y="924492"/>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827A28-EF64-CE4C-937A-1DB771B47204}">
      <dsp:nvSpPr>
        <dsp:cNvPr id="0" name=""/>
        <dsp:cNvSpPr/>
      </dsp:nvSpPr>
      <dsp:spPr>
        <a:xfrm>
          <a:off x="0" y="924492"/>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Data USA</a:t>
          </a:r>
        </a:p>
      </dsp:txBody>
      <dsp:txXfrm>
        <a:off x="0" y="924492"/>
        <a:ext cx="6900512" cy="921789"/>
      </dsp:txXfrm>
    </dsp:sp>
    <dsp:sp modelId="{53FB1DA9-9C45-7942-A206-88EFD2B91C4F}">
      <dsp:nvSpPr>
        <dsp:cNvPr id="0" name=""/>
        <dsp:cNvSpPr/>
      </dsp:nvSpPr>
      <dsp:spPr>
        <a:xfrm>
          <a:off x="0" y="184628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F3C75D-C72B-B745-B1AB-192EEBD98E00}">
      <dsp:nvSpPr>
        <dsp:cNvPr id="0" name=""/>
        <dsp:cNvSpPr/>
      </dsp:nvSpPr>
      <dsp:spPr>
        <a:xfrm>
          <a:off x="0" y="1846281"/>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t>Center for Nonprofit Excellence </a:t>
          </a:r>
        </a:p>
      </dsp:txBody>
      <dsp:txXfrm>
        <a:off x="0" y="1846281"/>
        <a:ext cx="6900512" cy="921789"/>
      </dsp:txXfrm>
    </dsp:sp>
    <dsp:sp modelId="{BF9143C0-44A8-2142-B2B4-E82A7BA01E56}">
      <dsp:nvSpPr>
        <dsp:cNvPr id="0" name=""/>
        <dsp:cNvSpPr/>
      </dsp:nvSpPr>
      <dsp:spPr>
        <a:xfrm>
          <a:off x="0" y="2768070"/>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AE8AD5-E21A-DE4D-A3D2-9BCECB50CC1F}">
      <dsp:nvSpPr>
        <dsp:cNvPr id="0" name=""/>
        <dsp:cNvSpPr/>
      </dsp:nvSpPr>
      <dsp:spPr>
        <a:xfrm>
          <a:off x="0" y="2768070"/>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Tax Exempt World</a:t>
          </a:r>
        </a:p>
      </dsp:txBody>
      <dsp:txXfrm>
        <a:off x="0" y="2768070"/>
        <a:ext cx="6900512" cy="921789"/>
      </dsp:txXfrm>
    </dsp:sp>
    <dsp:sp modelId="{1260A921-5729-CA40-945A-4FD07988355C}">
      <dsp:nvSpPr>
        <dsp:cNvPr id="0" name=""/>
        <dsp:cNvSpPr/>
      </dsp:nvSpPr>
      <dsp:spPr>
        <a:xfrm>
          <a:off x="0" y="3689859"/>
          <a:ext cx="69005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EC18FF-F387-6D4F-BCB8-CB317F6CC38D}">
      <dsp:nvSpPr>
        <dsp:cNvPr id="0" name=""/>
        <dsp:cNvSpPr/>
      </dsp:nvSpPr>
      <dsp:spPr>
        <a:xfrm>
          <a:off x="0" y="3689859"/>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err="1"/>
            <a:t>Salary.com</a:t>
          </a:r>
          <a:endParaRPr lang="en-US" sz="4000" kern="1200" dirty="0"/>
        </a:p>
      </dsp:txBody>
      <dsp:txXfrm>
        <a:off x="0" y="3689859"/>
        <a:ext cx="6900512" cy="921789"/>
      </dsp:txXfrm>
    </dsp:sp>
    <dsp:sp modelId="{365C7549-22F8-AB40-A3F4-F38411206CBE}">
      <dsp:nvSpPr>
        <dsp:cNvPr id="0" name=""/>
        <dsp:cNvSpPr/>
      </dsp:nvSpPr>
      <dsp:spPr>
        <a:xfrm>
          <a:off x="0" y="4611648"/>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6087EA-A397-6645-AF0C-00B696441F95}">
      <dsp:nvSpPr>
        <dsp:cNvPr id="0" name=""/>
        <dsp:cNvSpPr/>
      </dsp:nvSpPr>
      <dsp:spPr>
        <a:xfrm>
          <a:off x="0" y="4611648"/>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t>Giving USA</a:t>
          </a:r>
        </a:p>
      </dsp:txBody>
      <dsp:txXfrm>
        <a:off x="0" y="4611648"/>
        <a:ext cx="6900512" cy="92178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0439A-9980-4AEA-B4E9-8F0B1929D14E}">
      <dsp:nvSpPr>
        <dsp:cNvPr id="0" name=""/>
        <dsp:cNvSpPr/>
      </dsp:nvSpPr>
      <dsp:spPr>
        <a:xfrm>
          <a:off x="1953914" y="5292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47F4C2-64A2-4670-AFAF-155F1AEF6616}">
      <dsp:nvSpPr>
        <dsp:cNvPr id="0" name=""/>
        <dsp:cNvSpPr/>
      </dsp:nvSpPr>
      <dsp:spPr>
        <a:xfrm>
          <a:off x="765914" y="294351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222500">
            <a:lnSpc>
              <a:spcPct val="90000"/>
            </a:lnSpc>
            <a:spcBef>
              <a:spcPct val="0"/>
            </a:spcBef>
            <a:spcAft>
              <a:spcPct val="35000"/>
            </a:spcAft>
            <a:buNone/>
          </a:pPr>
          <a:r>
            <a:rPr lang="en-US" sz="5000" kern="1200"/>
            <a:t>cfncf.org</a:t>
          </a:r>
        </a:p>
      </dsp:txBody>
      <dsp:txXfrm>
        <a:off x="765914" y="2943510"/>
        <a:ext cx="4320000" cy="720000"/>
      </dsp:txXfrm>
    </dsp:sp>
    <dsp:sp modelId="{7E8C26AA-58E1-4EB9-87EB-B501B761C332}">
      <dsp:nvSpPr>
        <dsp:cNvPr id="0" name=""/>
        <dsp:cNvSpPr/>
      </dsp:nvSpPr>
      <dsp:spPr>
        <a:xfrm>
          <a:off x="7029914" y="5292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7D6B46-3786-4524-8581-3605AC79A846}">
      <dsp:nvSpPr>
        <dsp:cNvPr id="0" name=""/>
        <dsp:cNvSpPr/>
      </dsp:nvSpPr>
      <dsp:spPr>
        <a:xfrm>
          <a:off x="5841914" y="294351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222500">
            <a:lnSpc>
              <a:spcPct val="90000"/>
            </a:lnSpc>
            <a:spcBef>
              <a:spcPct val="0"/>
            </a:spcBef>
            <a:spcAft>
              <a:spcPct val="35000"/>
            </a:spcAft>
            <a:buNone/>
          </a:pPr>
          <a:r>
            <a:rPr lang="en-US" sz="5000" kern="1200"/>
            <a:t>office@cfncf.org</a:t>
          </a:r>
        </a:p>
      </dsp:txBody>
      <dsp:txXfrm>
        <a:off x="5841914" y="2943510"/>
        <a:ext cx="432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FEA450-D849-47B6-99B9-3CE0F96B0941}">
      <dsp:nvSpPr>
        <dsp:cNvPr id="0" name=""/>
        <dsp:cNvSpPr/>
      </dsp:nvSpPr>
      <dsp:spPr>
        <a:xfrm>
          <a:off x="2169914" y="733843"/>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52A94D-F5C9-45D7-8969-13AC86BD2743}">
      <dsp:nvSpPr>
        <dsp:cNvPr id="0" name=""/>
        <dsp:cNvSpPr/>
      </dsp:nvSpPr>
      <dsp:spPr>
        <a:xfrm>
          <a:off x="765914" y="2363023"/>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90000"/>
            </a:lnSpc>
            <a:spcBef>
              <a:spcPct val="0"/>
            </a:spcBef>
            <a:spcAft>
              <a:spcPct val="35000"/>
            </a:spcAft>
            <a:buNone/>
            <a:defRPr b="1"/>
          </a:pPr>
          <a:r>
            <a:rPr lang="en-US" sz="3400" kern="1200"/>
            <a:t>Lost 30 organizations</a:t>
          </a:r>
        </a:p>
      </dsp:txBody>
      <dsp:txXfrm>
        <a:off x="765914" y="2363023"/>
        <a:ext cx="4320000" cy="648000"/>
      </dsp:txXfrm>
    </dsp:sp>
    <dsp:sp modelId="{1C7A493A-C56F-45F6-A622-EFF054B8CA06}">
      <dsp:nvSpPr>
        <dsp:cNvPr id="0" name=""/>
        <dsp:cNvSpPr/>
      </dsp:nvSpPr>
      <dsp:spPr>
        <a:xfrm>
          <a:off x="765914" y="3065525"/>
          <a:ext cx="4320000" cy="393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90000"/>
            </a:lnSpc>
            <a:spcBef>
              <a:spcPct val="0"/>
            </a:spcBef>
            <a:spcAft>
              <a:spcPct val="35000"/>
            </a:spcAft>
            <a:buNone/>
          </a:pPr>
          <a:r>
            <a:rPr lang="en-US" sz="2600" kern="1200" dirty="0"/>
            <a:t>5 folded /merged </a:t>
          </a:r>
        </a:p>
      </dsp:txBody>
      <dsp:txXfrm>
        <a:off x="765914" y="3065525"/>
        <a:ext cx="4320000" cy="393436"/>
      </dsp:txXfrm>
    </dsp:sp>
    <dsp:sp modelId="{4F181BA0-96B9-437E-94D0-6E1A9EFDE265}">
      <dsp:nvSpPr>
        <dsp:cNvPr id="0" name=""/>
        <dsp:cNvSpPr/>
      </dsp:nvSpPr>
      <dsp:spPr>
        <a:xfrm>
          <a:off x="7245914" y="733843"/>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01702A-6221-48C1-B5EF-758106EB6355}">
      <dsp:nvSpPr>
        <dsp:cNvPr id="0" name=""/>
        <dsp:cNvSpPr/>
      </dsp:nvSpPr>
      <dsp:spPr>
        <a:xfrm>
          <a:off x="5841914" y="2363023"/>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90000"/>
            </a:lnSpc>
            <a:spcBef>
              <a:spcPct val="0"/>
            </a:spcBef>
            <a:spcAft>
              <a:spcPct val="35000"/>
            </a:spcAft>
            <a:buNone/>
            <a:defRPr b="1"/>
          </a:pPr>
          <a:r>
            <a:rPr lang="en-US" sz="3400" kern="1200"/>
            <a:t>Gained 41 organizations</a:t>
          </a:r>
        </a:p>
      </dsp:txBody>
      <dsp:txXfrm>
        <a:off x="5841914" y="2363023"/>
        <a:ext cx="4320000" cy="648000"/>
      </dsp:txXfrm>
    </dsp:sp>
    <dsp:sp modelId="{15CBA253-112F-48FA-B6F1-F8E02B151F07}">
      <dsp:nvSpPr>
        <dsp:cNvPr id="0" name=""/>
        <dsp:cNvSpPr/>
      </dsp:nvSpPr>
      <dsp:spPr>
        <a:xfrm>
          <a:off x="5841914" y="3065525"/>
          <a:ext cx="4320000" cy="393436"/>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613DCE-D1D6-F64D-9F0E-74A70EEAA648}">
      <dsp:nvSpPr>
        <dsp:cNvPr id="0" name=""/>
        <dsp:cNvSpPr/>
      </dsp:nvSpPr>
      <dsp:spPr>
        <a:xfrm>
          <a:off x="0" y="671"/>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0FBD16-4622-D54F-BEA8-255917716CE9}">
      <dsp:nvSpPr>
        <dsp:cNvPr id="0" name=""/>
        <dsp:cNvSpPr/>
      </dsp:nvSpPr>
      <dsp:spPr>
        <a:xfrm>
          <a:off x="0" y="671"/>
          <a:ext cx="6263640" cy="611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Conflict of Interest:  85%</a:t>
          </a:r>
        </a:p>
      </dsp:txBody>
      <dsp:txXfrm>
        <a:off x="0" y="671"/>
        <a:ext cx="6263640" cy="611482"/>
      </dsp:txXfrm>
    </dsp:sp>
    <dsp:sp modelId="{55E75ED9-91ED-DD4B-94A9-F0D659AE08CF}">
      <dsp:nvSpPr>
        <dsp:cNvPr id="0" name=""/>
        <dsp:cNvSpPr/>
      </dsp:nvSpPr>
      <dsp:spPr>
        <a:xfrm>
          <a:off x="0" y="612154"/>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B7CB40-A56A-CA42-BF1D-1A897AD231B9}">
      <dsp:nvSpPr>
        <dsp:cNvPr id="0" name=""/>
        <dsp:cNvSpPr/>
      </dsp:nvSpPr>
      <dsp:spPr>
        <a:xfrm>
          <a:off x="0" y="612154"/>
          <a:ext cx="6263640" cy="611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Board Orientation:  82%</a:t>
          </a:r>
        </a:p>
      </dsp:txBody>
      <dsp:txXfrm>
        <a:off x="0" y="612154"/>
        <a:ext cx="6263640" cy="611482"/>
      </dsp:txXfrm>
    </dsp:sp>
    <dsp:sp modelId="{2FF71342-DB4C-E749-BAC7-E96A2F4EC9A8}">
      <dsp:nvSpPr>
        <dsp:cNvPr id="0" name=""/>
        <dsp:cNvSpPr/>
      </dsp:nvSpPr>
      <dsp:spPr>
        <a:xfrm>
          <a:off x="0" y="1223637"/>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5171EF-23E1-B54D-B752-935118E8FB90}">
      <dsp:nvSpPr>
        <dsp:cNvPr id="0" name=""/>
        <dsp:cNvSpPr/>
      </dsp:nvSpPr>
      <dsp:spPr>
        <a:xfrm>
          <a:off x="0" y="1223637"/>
          <a:ext cx="6263640" cy="611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Review of Bylaws:  79%</a:t>
          </a:r>
        </a:p>
      </dsp:txBody>
      <dsp:txXfrm>
        <a:off x="0" y="1223637"/>
        <a:ext cx="6263640" cy="611482"/>
      </dsp:txXfrm>
    </dsp:sp>
    <dsp:sp modelId="{D87D51E4-9D46-034D-97E2-BA8FEC9838DB}">
      <dsp:nvSpPr>
        <dsp:cNvPr id="0" name=""/>
        <dsp:cNvSpPr/>
      </dsp:nvSpPr>
      <dsp:spPr>
        <a:xfrm>
          <a:off x="0" y="1835119"/>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CC8BE2-F1C7-CA47-9A11-9878DD6FB266}">
      <dsp:nvSpPr>
        <dsp:cNvPr id="0" name=""/>
        <dsp:cNvSpPr/>
      </dsp:nvSpPr>
      <dsp:spPr>
        <a:xfrm>
          <a:off x="0" y="1835119"/>
          <a:ext cx="6263640" cy="611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Strategic Plan: 76%</a:t>
          </a:r>
        </a:p>
      </dsp:txBody>
      <dsp:txXfrm>
        <a:off x="0" y="1835119"/>
        <a:ext cx="6263640" cy="611482"/>
      </dsp:txXfrm>
    </dsp:sp>
    <dsp:sp modelId="{AACF4F28-4DEE-504A-A4DF-EADEA88EF0A8}">
      <dsp:nvSpPr>
        <dsp:cNvPr id="0" name=""/>
        <dsp:cNvSpPr/>
      </dsp:nvSpPr>
      <dsp:spPr>
        <a:xfrm>
          <a:off x="0" y="2446602"/>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820681-BCAC-FE4C-A102-347C8D3AFE5A}">
      <dsp:nvSpPr>
        <dsp:cNvPr id="0" name=""/>
        <dsp:cNvSpPr/>
      </dsp:nvSpPr>
      <dsp:spPr>
        <a:xfrm>
          <a:off x="0" y="2446602"/>
          <a:ext cx="6263640" cy="611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Board Diversity Policy: 73%</a:t>
          </a:r>
        </a:p>
      </dsp:txBody>
      <dsp:txXfrm>
        <a:off x="0" y="2446602"/>
        <a:ext cx="6263640" cy="611482"/>
      </dsp:txXfrm>
    </dsp:sp>
    <dsp:sp modelId="{B310F107-53CB-6C4A-A8C2-98FE166D34B0}">
      <dsp:nvSpPr>
        <dsp:cNvPr id="0" name=""/>
        <dsp:cNvSpPr/>
      </dsp:nvSpPr>
      <dsp:spPr>
        <a:xfrm>
          <a:off x="0" y="3058085"/>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65BEAC-C039-B64B-BD83-F7434A15CB4F}">
      <dsp:nvSpPr>
        <dsp:cNvPr id="0" name=""/>
        <dsp:cNvSpPr/>
      </dsp:nvSpPr>
      <dsp:spPr>
        <a:xfrm>
          <a:off x="0" y="3058085"/>
          <a:ext cx="6263640" cy="611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Formal Nominating Policy:  67%</a:t>
          </a:r>
        </a:p>
      </dsp:txBody>
      <dsp:txXfrm>
        <a:off x="0" y="3058085"/>
        <a:ext cx="6263640" cy="611482"/>
      </dsp:txXfrm>
    </dsp:sp>
    <dsp:sp modelId="{35631E71-6556-BB47-A063-2AC2AC7709F7}">
      <dsp:nvSpPr>
        <dsp:cNvPr id="0" name=""/>
        <dsp:cNvSpPr/>
      </dsp:nvSpPr>
      <dsp:spPr>
        <a:xfrm>
          <a:off x="0" y="3669568"/>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9BE9A3-D8F5-234C-97F2-E08074BE7B2B}">
      <dsp:nvSpPr>
        <dsp:cNvPr id="0" name=""/>
        <dsp:cNvSpPr/>
      </dsp:nvSpPr>
      <dsp:spPr>
        <a:xfrm>
          <a:off x="0" y="3669568"/>
          <a:ext cx="6263640" cy="611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Confidentiality:  62%</a:t>
          </a:r>
        </a:p>
      </dsp:txBody>
      <dsp:txXfrm>
        <a:off x="0" y="3669568"/>
        <a:ext cx="6263640" cy="611482"/>
      </dsp:txXfrm>
    </dsp:sp>
    <dsp:sp modelId="{A802A11E-49A9-984B-80DD-FB1036C8B55A}">
      <dsp:nvSpPr>
        <dsp:cNvPr id="0" name=""/>
        <dsp:cNvSpPr/>
      </dsp:nvSpPr>
      <dsp:spPr>
        <a:xfrm>
          <a:off x="0" y="4281050"/>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D0F124-CB64-CB4E-BA3D-CF5F2CDF624C}">
      <dsp:nvSpPr>
        <dsp:cNvPr id="0" name=""/>
        <dsp:cNvSpPr/>
      </dsp:nvSpPr>
      <dsp:spPr>
        <a:xfrm>
          <a:off x="0" y="4281050"/>
          <a:ext cx="6263640" cy="611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Board Assessment:  53%</a:t>
          </a:r>
        </a:p>
      </dsp:txBody>
      <dsp:txXfrm>
        <a:off x="0" y="4281050"/>
        <a:ext cx="6263640" cy="611482"/>
      </dsp:txXfrm>
    </dsp:sp>
    <dsp:sp modelId="{07D3158B-B854-2549-8705-82226180EF36}">
      <dsp:nvSpPr>
        <dsp:cNvPr id="0" name=""/>
        <dsp:cNvSpPr/>
      </dsp:nvSpPr>
      <dsp:spPr>
        <a:xfrm>
          <a:off x="0" y="4892533"/>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6FA4DA-666F-F940-A30B-2459B5B9B142}">
      <dsp:nvSpPr>
        <dsp:cNvPr id="0" name=""/>
        <dsp:cNvSpPr/>
      </dsp:nvSpPr>
      <dsp:spPr>
        <a:xfrm>
          <a:off x="0" y="4892533"/>
          <a:ext cx="6263640" cy="611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Succession Plan: 50%</a:t>
          </a:r>
        </a:p>
      </dsp:txBody>
      <dsp:txXfrm>
        <a:off x="0" y="4892533"/>
        <a:ext cx="6263640" cy="6114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21984D-9EBA-AF46-BE35-2249AE075D2A}">
      <dsp:nvSpPr>
        <dsp:cNvPr id="0" name=""/>
        <dsp:cNvSpPr/>
      </dsp:nvSpPr>
      <dsp:spPr>
        <a:xfrm>
          <a:off x="0" y="671"/>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9A077B-EFCB-514C-B604-1D85707561FC}">
      <dsp:nvSpPr>
        <dsp:cNvPr id="0" name=""/>
        <dsp:cNvSpPr/>
      </dsp:nvSpPr>
      <dsp:spPr>
        <a:xfrm>
          <a:off x="0" y="671"/>
          <a:ext cx="6263640" cy="550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CEO performance review: 89% </a:t>
          </a:r>
        </a:p>
      </dsp:txBody>
      <dsp:txXfrm>
        <a:off x="0" y="671"/>
        <a:ext cx="6263640" cy="550334"/>
      </dsp:txXfrm>
    </dsp:sp>
    <dsp:sp modelId="{0EFF62B1-CD38-C543-ADB3-B5A2CF03E892}">
      <dsp:nvSpPr>
        <dsp:cNvPr id="0" name=""/>
        <dsp:cNvSpPr/>
      </dsp:nvSpPr>
      <dsp:spPr>
        <a:xfrm>
          <a:off x="0" y="551006"/>
          <a:ext cx="6263640" cy="0"/>
        </a:xfrm>
        <a:prstGeom prst="line">
          <a:avLst/>
        </a:prstGeom>
        <a:solidFill>
          <a:schemeClr val="accent2">
            <a:hueOff val="-161707"/>
            <a:satOff val="-9325"/>
            <a:lumOff val="959"/>
            <a:alphaOff val="0"/>
          </a:schemeClr>
        </a:solidFill>
        <a:ln w="12700" cap="flat" cmpd="sng" algn="ctr">
          <a:solidFill>
            <a:schemeClr val="accent2">
              <a:hueOff val="-161707"/>
              <a:satOff val="-9325"/>
              <a:lumOff val="9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6AFDC7-8F02-0142-9900-FBCA9BD62728}">
      <dsp:nvSpPr>
        <dsp:cNvPr id="0" name=""/>
        <dsp:cNvSpPr/>
      </dsp:nvSpPr>
      <dsp:spPr>
        <a:xfrm>
          <a:off x="0" y="551006"/>
          <a:ext cx="6263640" cy="550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Average Years of Experience: 18 </a:t>
          </a:r>
        </a:p>
      </dsp:txBody>
      <dsp:txXfrm>
        <a:off x="0" y="551006"/>
        <a:ext cx="6263640" cy="550334"/>
      </dsp:txXfrm>
    </dsp:sp>
    <dsp:sp modelId="{F2D01342-5055-0548-ABB0-FBE945C8CA0C}">
      <dsp:nvSpPr>
        <dsp:cNvPr id="0" name=""/>
        <dsp:cNvSpPr/>
      </dsp:nvSpPr>
      <dsp:spPr>
        <a:xfrm>
          <a:off x="0" y="1101340"/>
          <a:ext cx="6263640" cy="0"/>
        </a:xfrm>
        <a:prstGeom prst="line">
          <a:avLst/>
        </a:prstGeom>
        <a:solidFill>
          <a:schemeClr val="accent2">
            <a:hueOff val="-323414"/>
            <a:satOff val="-18651"/>
            <a:lumOff val="1917"/>
            <a:alphaOff val="0"/>
          </a:schemeClr>
        </a:solidFill>
        <a:ln w="12700" cap="flat" cmpd="sng" algn="ctr">
          <a:solidFill>
            <a:schemeClr val="accent2">
              <a:hueOff val="-323414"/>
              <a:satOff val="-18651"/>
              <a:lumOff val="191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730408-9092-1E48-AC1E-C615DCABA3AF}">
      <dsp:nvSpPr>
        <dsp:cNvPr id="0" name=""/>
        <dsp:cNvSpPr/>
      </dsp:nvSpPr>
      <dsp:spPr>
        <a:xfrm>
          <a:off x="0" y="1101340"/>
          <a:ext cx="6263640" cy="550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Average Years on the Job: 9 </a:t>
          </a:r>
        </a:p>
      </dsp:txBody>
      <dsp:txXfrm>
        <a:off x="0" y="1101340"/>
        <a:ext cx="6263640" cy="550334"/>
      </dsp:txXfrm>
    </dsp:sp>
    <dsp:sp modelId="{443BE09F-842E-0345-A188-778507E73A2E}">
      <dsp:nvSpPr>
        <dsp:cNvPr id="0" name=""/>
        <dsp:cNvSpPr/>
      </dsp:nvSpPr>
      <dsp:spPr>
        <a:xfrm>
          <a:off x="0" y="1651675"/>
          <a:ext cx="6263640"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F71EB9-97E7-1747-9AC0-C351C29E5470}">
      <dsp:nvSpPr>
        <dsp:cNvPr id="0" name=""/>
        <dsp:cNvSpPr/>
      </dsp:nvSpPr>
      <dsp:spPr>
        <a:xfrm>
          <a:off x="0" y="1651675"/>
          <a:ext cx="6263640" cy="550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Average Age: 48 </a:t>
          </a:r>
        </a:p>
      </dsp:txBody>
      <dsp:txXfrm>
        <a:off x="0" y="1651675"/>
        <a:ext cx="6263640" cy="550334"/>
      </dsp:txXfrm>
    </dsp:sp>
    <dsp:sp modelId="{7326DC87-7D9B-234A-9021-0FBA3C6C251E}">
      <dsp:nvSpPr>
        <dsp:cNvPr id="0" name=""/>
        <dsp:cNvSpPr/>
      </dsp:nvSpPr>
      <dsp:spPr>
        <a:xfrm>
          <a:off x="0" y="2202009"/>
          <a:ext cx="6263640" cy="0"/>
        </a:xfrm>
        <a:prstGeom prst="line">
          <a:avLst/>
        </a:prstGeom>
        <a:solidFill>
          <a:schemeClr val="accent2">
            <a:hueOff val="-646828"/>
            <a:satOff val="-37301"/>
            <a:lumOff val="3835"/>
            <a:alphaOff val="0"/>
          </a:schemeClr>
        </a:solidFill>
        <a:ln w="12700" cap="flat" cmpd="sng" algn="ctr">
          <a:solidFill>
            <a:schemeClr val="accent2">
              <a:hueOff val="-646828"/>
              <a:satOff val="-37301"/>
              <a:lumOff val="38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887138-D26B-B344-93DD-92CB08552846}">
      <dsp:nvSpPr>
        <dsp:cNvPr id="0" name=""/>
        <dsp:cNvSpPr/>
      </dsp:nvSpPr>
      <dsp:spPr>
        <a:xfrm>
          <a:off x="0" y="2202009"/>
          <a:ext cx="6263640" cy="550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Annual Compensation*</a:t>
          </a:r>
        </a:p>
      </dsp:txBody>
      <dsp:txXfrm>
        <a:off x="0" y="2202009"/>
        <a:ext cx="6263640" cy="550334"/>
      </dsp:txXfrm>
    </dsp:sp>
    <dsp:sp modelId="{1F46BBEC-EF17-B543-AB66-812C97CD8D5A}">
      <dsp:nvSpPr>
        <dsp:cNvPr id="0" name=""/>
        <dsp:cNvSpPr/>
      </dsp:nvSpPr>
      <dsp:spPr>
        <a:xfrm>
          <a:off x="0" y="2752343"/>
          <a:ext cx="6263640" cy="0"/>
        </a:xfrm>
        <a:prstGeom prst="line">
          <a:avLst/>
        </a:prstGeom>
        <a:solidFill>
          <a:schemeClr val="accent2">
            <a:hueOff val="-808535"/>
            <a:satOff val="-46627"/>
            <a:lumOff val="4793"/>
            <a:alphaOff val="0"/>
          </a:schemeClr>
        </a:solidFill>
        <a:ln w="12700" cap="flat" cmpd="sng" algn="ctr">
          <a:solidFill>
            <a:schemeClr val="accent2">
              <a:hueOff val="-808535"/>
              <a:satOff val="-46627"/>
              <a:lumOff val="47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27E1AF-0D1F-B74C-9563-24D4F50FCB42}">
      <dsp:nvSpPr>
        <dsp:cNvPr id="0" name=""/>
        <dsp:cNvSpPr/>
      </dsp:nvSpPr>
      <dsp:spPr>
        <a:xfrm>
          <a:off x="0" y="2752343"/>
          <a:ext cx="6263640" cy="550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	Under $50,000: 22% </a:t>
          </a:r>
        </a:p>
      </dsp:txBody>
      <dsp:txXfrm>
        <a:off x="0" y="2752343"/>
        <a:ext cx="6263640" cy="550334"/>
      </dsp:txXfrm>
    </dsp:sp>
    <dsp:sp modelId="{78C9F338-7C13-364E-9598-7F4730FF90A4}">
      <dsp:nvSpPr>
        <dsp:cNvPr id="0" name=""/>
        <dsp:cNvSpPr/>
      </dsp:nvSpPr>
      <dsp:spPr>
        <a:xfrm>
          <a:off x="0" y="3302678"/>
          <a:ext cx="6263640"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447943-1F93-774E-ABE3-AF235B2B08FF}">
      <dsp:nvSpPr>
        <dsp:cNvPr id="0" name=""/>
        <dsp:cNvSpPr/>
      </dsp:nvSpPr>
      <dsp:spPr>
        <a:xfrm>
          <a:off x="0" y="3302678"/>
          <a:ext cx="6263640" cy="550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	$50,0001 to $80,000: 34% </a:t>
          </a:r>
        </a:p>
      </dsp:txBody>
      <dsp:txXfrm>
        <a:off x="0" y="3302678"/>
        <a:ext cx="6263640" cy="550334"/>
      </dsp:txXfrm>
    </dsp:sp>
    <dsp:sp modelId="{5CABC770-1E21-914B-983C-D52C91268A39}">
      <dsp:nvSpPr>
        <dsp:cNvPr id="0" name=""/>
        <dsp:cNvSpPr/>
      </dsp:nvSpPr>
      <dsp:spPr>
        <a:xfrm>
          <a:off x="0" y="3853012"/>
          <a:ext cx="6263640" cy="0"/>
        </a:xfrm>
        <a:prstGeom prst="line">
          <a:avLst/>
        </a:prstGeom>
        <a:solidFill>
          <a:schemeClr val="accent2">
            <a:hueOff val="-1131949"/>
            <a:satOff val="-65277"/>
            <a:lumOff val="6711"/>
            <a:alphaOff val="0"/>
          </a:schemeClr>
        </a:solidFill>
        <a:ln w="12700" cap="flat" cmpd="sng" algn="ctr">
          <a:solidFill>
            <a:schemeClr val="accent2">
              <a:hueOff val="-1131949"/>
              <a:satOff val="-65277"/>
              <a:lumOff val="671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6BFC7B-1D08-EA42-8A92-4ACE097579E2}">
      <dsp:nvSpPr>
        <dsp:cNvPr id="0" name=""/>
        <dsp:cNvSpPr/>
      </dsp:nvSpPr>
      <dsp:spPr>
        <a:xfrm>
          <a:off x="0" y="3853012"/>
          <a:ext cx="6263640" cy="550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	$80,000 to $100,000: 19% </a:t>
          </a:r>
        </a:p>
      </dsp:txBody>
      <dsp:txXfrm>
        <a:off x="0" y="3853012"/>
        <a:ext cx="6263640" cy="550334"/>
      </dsp:txXfrm>
    </dsp:sp>
    <dsp:sp modelId="{A4576B5E-E327-1D48-AD25-3000BA1C00F9}">
      <dsp:nvSpPr>
        <dsp:cNvPr id="0" name=""/>
        <dsp:cNvSpPr/>
      </dsp:nvSpPr>
      <dsp:spPr>
        <a:xfrm>
          <a:off x="0" y="4403347"/>
          <a:ext cx="6263640" cy="0"/>
        </a:xfrm>
        <a:prstGeom prst="line">
          <a:avLst/>
        </a:prstGeom>
        <a:solidFill>
          <a:schemeClr val="accent2">
            <a:hueOff val="-1293656"/>
            <a:satOff val="-74603"/>
            <a:lumOff val="7669"/>
            <a:alphaOff val="0"/>
          </a:schemeClr>
        </a:solidFill>
        <a:ln w="12700" cap="flat" cmpd="sng" algn="ctr">
          <a:solidFill>
            <a:schemeClr val="accent2">
              <a:hueOff val="-1293656"/>
              <a:satOff val="-74603"/>
              <a:lumOff val="76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80BA83-3ADE-0343-BD55-F7BDDFE949FB}">
      <dsp:nvSpPr>
        <dsp:cNvPr id="0" name=""/>
        <dsp:cNvSpPr/>
      </dsp:nvSpPr>
      <dsp:spPr>
        <a:xfrm>
          <a:off x="0" y="4403347"/>
          <a:ext cx="6263640" cy="550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	More than $100,001: 25% </a:t>
          </a:r>
        </a:p>
      </dsp:txBody>
      <dsp:txXfrm>
        <a:off x="0" y="4403347"/>
        <a:ext cx="6263640" cy="550334"/>
      </dsp:txXfrm>
    </dsp:sp>
    <dsp:sp modelId="{56EB3021-FEED-744B-8423-27F753633C7D}">
      <dsp:nvSpPr>
        <dsp:cNvPr id="0" name=""/>
        <dsp:cNvSpPr/>
      </dsp:nvSpPr>
      <dsp:spPr>
        <a:xfrm>
          <a:off x="0" y="4953681"/>
          <a:ext cx="626364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90EDEA-AD06-AD4F-9BF3-F18BF3390B21}">
      <dsp:nvSpPr>
        <dsp:cNvPr id="0" name=""/>
        <dsp:cNvSpPr/>
      </dsp:nvSpPr>
      <dsp:spPr>
        <a:xfrm>
          <a:off x="0" y="4953681"/>
          <a:ext cx="6263640" cy="550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Volunteer Led Orgs: 34% </a:t>
          </a:r>
        </a:p>
      </dsp:txBody>
      <dsp:txXfrm>
        <a:off x="0" y="4953681"/>
        <a:ext cx="6263640" cy="5503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B27F37-310B-2049-A843-99D550D8F18F}">
      <dsp:nvSpPr>
        <dsp:cNvPr id="0" name=""/>
        <dsp:cNvSpPr/>
      </dsp:nvSpPr>
      <dsp:spPr>
        <a:xfrm>
          <a:off x="0" y="2687"/>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CD1F1C-2DDC-8D40-A76B-2D4093A3B125}">
      <dsp:nvSpPr>
        <dsp:cNvPr id="0" name=""/>
        <dsp:cNvSpPr/>
      </dsp:nvSpPr>
      <dsp:spPr>
        <a:xfrm>
          <a:off x="0" y="2687"/>
          <a:ext cx="6263640" cy="916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General Policies: 88%</a:t>
          </a:r>
        </a:p>
      </dsp:txBody>
      <dsp:txXfrm>
        <a:off x="0" y="2687"/>
        <a:ext cx="6263640" cy="916552"/>
      </dsp:txXfrm>
    </dsp:sp>
    <dsp:sp modelId="{35C7C183-6C94-3947-AC38-0F371A1638EA}">
      <dsp:nvSpPr>
        <dsp:cNvPr id="0" name=""/>
        <dsp:cNvSpPr/>
      </dsp:nvSpPr>
      <dsp:spPr>
        <a:xfrm>
          <a:off x="0" y="919239"/>
          <a:ext cx="6263640" cy="0"/>
        </a:xfrm>
        <a:prstGeom prst="line">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99412A-EADB-584F-87F1-DBEF9EA94CBD}">
      <dsp:nvSpPr>
        <dsp:cNvPr id="0" name=""/>
        <dsp:cNvSpPr/>
      </dsp:nvSpPr>
      <dsp:spPr>
        <a:xfrm>
          <a:off x="0" y="919239"/>
          <a:ext cx="6263640" cy="916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Nondiscrimination Policy: 84%</a:t>
          </a:r>
        </a:p>
      </dsp:txBody>
      <dsp:txXfrm>
        <a:off x="0" y="919239"/>
        <a:ext cx="6263640" cy="916552"/>
      </dsp:txXfrm>
    </dsp:sp>
    <dsp:sp modelId="{3C7E3B6D-0769-B340-BADA-206BD04DEE89}">
      <dsp:nvSpPr>
        <dsp:cNvPr id="0" name=""/>
        <dsp:cNvSpPr/>
      </dsp:nvSpPr>
      <dsp:spPr>
        <a:xfrm>
          <a:off x="0" y="1835791"/>
          <a:ext cx="6263640" cy="0"/>
        </a:xfrm>
        <a:prstGeom prst="lin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3ADE67-9771-0F4D-A81F-F744EAF43F07}">
      <dsp:nvSpPr>
        <dsp:cNvPr id="0" name=""/>
        <dsp:cNvSpPr/>
      </dsp:nvSpPr>
      <dsp:spPr>
        <a:xfrm>
          <a:off x="0" y="1835791"/>
          <a:ext cx="6263640" cy="916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Whistleblower: 62%</a:t>
          </a:r>
        </a:p>
      </dsp:txBody>
      <dsp:txXfrm>
        <a:off x="0" y="1835791"/>
        <a:ext cx="6263640" cy="916552"/>
      </dsp:txXfrm>
    </dsp:sp>
    <dsp:sp modelId="{9CFFDBA5-85DE-4E4B-9475-67861D5A1867}">
      <dsp:nvSpPr>
        <dsp:cNvPr id="0" name=""/>
        <dsp:cNvSpPr/>
      </dsp:nvSpPr>
      <dsp:spPr>
        <a:xfrm>
          <a:off x="0" y="2752344"/>
          <a:ext cx="6263640" cy="0"/>
        </a:xfrm>
        <a:prstGeom prst="line">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F15725-D04A-6F49-9192-80B4D8009C36}">
      <dsp:nvSpPr>
        <dsp:cNvPr id="0" name=""/>
        <dsp:cNvSpPr/>
      </dsp:nvSpPr>
      <dsp:spPr>
        <a:xfrm>
          <a:off x="0" y="2752344"/>
          <a:ext cx="6263640" cy="916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Document Destruction: 61%</a:t>
          </a:r>
        </a:p>
      </dsp:txBody>
      <dsp:txXfrm>
        <a:off x="0" y="2752344"/>
        <a:ext cx="6263640" cy="916552"/>
      </dsp:txXfrm>
    </dsp:sp>
    <dsp:sp modelId="{0E485AD7-2C0B-D443-8878-A324EA27BAD6}">
      <dsp:nvSpPr>
        <dsp:cNvPr id="0" name=""/>
        <dsp:cNvSpPr/>
      </dsp:nvSpPr>
      <dsp:spPr>
        <a:xfrm>
          <a:off x="0" y="3668896"/>
          <a:ext cx="6263640" cy="0"/>
        </a:xfrm>
        <a:prstGeom prst="lin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4D7F2F-42EC-D346-85ED-DEF9D6AD9778}">
      <dsp:nvSpPr>
        <dsp:cNvPr id="0" name=""/>
        <dsp:cNvSpPr/>
      </dsp:nvSpPr>
      <dsp:spPr>
        <a:xfrm>
          <a:off x="0" y="3668896"/>
          <a:ext cx="6263640" cy="916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Staff Conflict of Interest: 58%</a:t>
          </a:r>
        </a:p>
      </dsp:txBody>
      <dsp:txXfrm>
        <a:off x="0" y="3668896"/>
        <a:ext cx="6263640" cy="916552"/>
      </dsp:txXfrm>
    </dsp:sp>
    <dsp:sp modelId="{25D75B08-42C2-104F-A172-886E3F4B9232}">
      <dsp:nvSpPr>
        <dsp:cNvPr id="0" name=""/>
        <dsp:cNvSpPr/>
      </dsp:nvSpPr>
      <dsp:spPr>
        <a:xfrm>
          <a:off x="0" y="4585448"/>
          <a:ext cx="626364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F1C6DA-C9FD-094F-940D-1A3E57F7BEA9}">
      <dsp:nvSpPr>
        <dsp:cNvPr id="0" name=""/>
        <dsp:cNvSpPr/>
      </dsp:nvSpPr>
      <dsp:spPr>
        <a:xfrm>
          <a:off x="0" y="4585448"/>
          <a:ext cx="6263640" cy="916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Staff Confidentiality: 56%</a:t>
          </a:r>
        </a:p>
      </dsp:txBody>
      <dsp:txXfrm>
        <a:off x="0" y="4585448"/>
        <a:ext cx="6263640" cy="9165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8E3C6E-BA50-EB43-9106-86437F7CF716}">
      <dsp:nvSpPr>
        <dsp:cNvPr id="0" name=""/>
        <dsp:cNvSpPr/>
      </dsp:nvSpPr>
      <dsp:spPr>
        <a:xfrm>
          <a:off x="0" y="0"/>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38EB98-06FE-3F44-B60B-805E8D08B347}">
      <dsp:nvSpPr>
        <dsp:cNvPr id="0" name=""/>
        <dsp:cNvSpPr/>
      </dsp:nvSpPr>
      <dsp:spPr>
        <a:xfrm>
          <a:off x="0" y="0"/>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t>Orgs with Endowments: 15% </a:t>
          </a:r>
        </a:p>
      </dsp:txBody>
      <dsp:txXfrm>
        <a:off x="0" y="0"/>
        <a:ext cx="6263640" cy="1376171"/>
      </dsp:txXfrm>
    </dsp:sp>
    <dsp:sp modelId="{9AD63F92-F0AF-A04A-B587-430859FCE969}">
      <dsp:nvSpPr>
        <dsp:cNvPr id="0" name=""/>
        <dsp:cNvSpPr/>
      </dsp:nvSpPr>
      <dsp:spPr>
        <a:xfrm>
          <a:off x="0" y="1376171"/>
          <a:ext cx="6263640"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E0F30D-34DC-4B45-97CE-86225BC71090}">
      <dsp:nvSpPr>
        <dsp:cNvPr id="0" name=""/>
        <dsp:cNvSpPr/>
      </dsp:nvSpPr>
      <dsp:spPr>
        <a:xfrm>
          <a:off x="0" y="1376171"/>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t>Totaling $17,284,500</a:t>
          </a:r>
        </a:p>
      </dsp:txBody>
      <dsp:txXfrm>
        <a:off x="0" y="1376171"/>
        <a:ext cx="6263640" cy="1376171"/>
      </dsp:txXfrm>
    </dsp:sp>
    <dsp:sp modelId="{7282FC40-5A39-9F4B-9340-EAB465C7F558}">
      <dsp:nvSpPr>
        <dsp:cNvPr id="0" name=""/>
        <dsp:cNvSpPr/>
      </dsp:nvSpPr>
      <dsp:spPr>
        <a:xfrm>
          <a:off x="0" y="2752343"/>
          <a:ext cx="6263640"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9AF9B5-E4BB-294B-9F79-1C3FBD8B0771}">
      <dsp:nvSpPr>
        <dsp:cNvPr id="0" name=""/>
        <dsp:cNvSpPr/>
      </dsp:nvSpPr>
      <dsp:spPr>
        <a:xfrm>
          <a:off x="0" y="2752343"/>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t>Orgs Reserve Funds: 37%</a:t>
          </a:r>
        </a:p>
      </dsp:txBody>
      <dsp:txXfrm>
        <a:off x="0" y="2752343"/>
        <a:ext cx="6263640" cy="1376171"/>
      </dsp:txXfrm>
    </dsp:sp>
    <dsp:sp modelId="{97B37EB0-6B87-EE44-9CAF-C3260D84A64B}">
      <dsp:nvSpPr>
        <dsp:cNvPr id="0" name=""/>
        <dsp:cNvSpPr/>
      </dsp:nvSpPr>
      <dsp:spPr>
        <a:xfrm>
          <a:off x="0" y="4128515"/>
          <a:ext cx="626364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524D04-FCC2-6946-B2DA-5128DF520095}">
      <dsp:nvSpPr>
        <dsp:cNvPr id="0" name=""/>
        <dsp:cNvSpPr/>
      </dsp:nvSpPr>
      <dsp:spPr>
        <a:xfrm>
          <a:off x="0" y="4128515"/>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t>Averaging $300,000</a:t>
          </a:r>
        </a:p>
      </dsp:txBody>
      <dsp:txXfrm>
        <a:off x="0" y="4128515"/>
        <a:ext cx="6263640" cy="13761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235852-080B-474A-9347-8F9FFEA584D5}">
      <dsp:nvSpPr>
        <dsp:cNvPr id="0" name=""/>
        <dsp:cNvSpPr/>
      </dsp:nvSpPr>
      <dsp:spPr>
        <a:xfrm>
          <a:off x="0" y="1101082"/>
          <a:ext cx="6269038" cy="579599"/>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0DDE61-2DA0-7149-A76F-7B92E4511A09}">
      <dsp:nvSpPr>
        <dsp:cNvPr id="0" name=""/>
        <dsp:cNvSpPr/>
      </dsp:nvSpPr>
      <dsp:spPr>
        <a:xfrm>
          <a:off x="313451" y="761602"/>
          <a:ext cx="4388326" cy="6789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868" tIns="0" rIns="165868" bIns="0" numCol="1" spcCol="1270" anchor="ctr" anchorCtr="0">
          <a:noAutofit/>
        </a:bodyPr>
        <a:lstStyle/>
        <a:p>
          <a:pPr marL="0" lvl="0" indent="0" algn="l" defTabSz="1022350">
            <a:lnSpc>
              <a:spcPct val="90000"/>
            </a:lnSpc>
            <a:spcBef>
              <a:spcPct val="0"/>
            </a:spcBef>
            <a:spcAft>
              <a:spcPct val="35000"/>
            </a:spcAft>
            <a:buNone/>
          </a:pPr>
          <a:r>
            <a:rPr lang="en-US" sz="2300" kern="1200" dirty="0"/>
            <a:t>Orgs Currently in a Campaign:  14 </a:t>
          </a:r>
        </a:p>
      </dsp:txBody>
      <dsp:txXfrm>
        <a:off x="346595" y="794746"/>
        <a:ext cx="4322038" cy="612672"/>
      </dsp:txXfrm>
    </dsp:sp>
    <dsp:sp modelId="{D21CE077-4291-5142-88AA-1E2D08F2EDE8}">
      <dsp:nvSpPr>
        <dsp:cNvPr id="0" name=""/>
        <dsp:cNvSpPr/>
      </dsp:nvSpPr>
      <dsp:spPr>
        <a:xfrm>
          <a:off x="0" y="2144362"/>
          <a:ext cx="6269038" cy="579599"/>
        </a:xfrm>
        <a:prstGeom prst="rect">
          <a:avLst/>
        </a:prstGeom>
        <a:solidFill>
          <a:schemeClr val="lt1">
            <a:alpha val="90000"/>
            <a:hueOff val="0"/>
            <a:satOff val="0"/>
            <a:lumOff val="0"/>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98A53D-98AC-A241-8FD5-F27E19BC3AC4}">
      <dsp:nvSpPr>
        <dsp:cNvPr id="0" name=""/>
        <dsp:cNvSpPr/>
      </dsp:nvSpPr>
      <dsp:spPr>
        <a:xfrm>
          <a:off x="313451" y="1804882"/>
          <a:ext cx="4388326" cy="67896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868" tIns="0" rIns="165868" bIns="0" numCol="1" spcCol="1270" anchor="ctr" anchorCtr="0">
          <a:noAutofit/>
        </a:bodyPr>
        <a:lstStyle/>
        <a:p>
          <a:pPr marL="0" lvl="0" indent="0" algn="l" defTabSz="1022350">
            <a:lnSpc>
              <a:spcPct val="90000"/>
            </a:lnSpc>
            <a:spcBef>
              <a:spcPct val="0"/>
            </a:spcBef>
            <a:spcAft>
              <a:spcPct val="35000"/>
            </a:spcAft>
            <a:buNone/>
          </a:pPr>
          <a:r>
            <a:rPr lang="en-US" sz="2300" kern="1200" dirty="0"/>
            <a:t>Cumulative Goal: $25,780,000</a:t>
          </a:r>
        </a:p>
      </dsp:txBody>
      <dsp:txXfrm>
        <a:off x="346595" y="1838026"/>
        <a:ext cx="4322038" cy="612672"/>
      </dsp:txXfrm>
    </dsp:sp>
    <dsp:sp modelId="{60D23887-2D2F-E44E-95A5-AEA44B8A9B9E}">
      <dsp:nvSpPr>
        <dsp:cNvPr id="0" name=""/>
        <dsp:cNvSpPr/>
      </dsp:nvSpPr>
      <dsp:spPr>
        <a:xfrm>
          <a:off x="0" y="3187642"/>
          <a:ext cx="6269038" cy="579599"/>
        </a:xfrm>
        <a:prstGeom prst="rect">
          <a:avLst/>
        </a:prstGeom>
        <a:solidFill>
          <a:schemeClr val="lt1">
            <a:alpha val="90000"/>
            <a:hueOff val="0"/>
            <a:satOff val="0"/>
            <a:lumOff val="0"/>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56006E-EA57-A742-B139-EAC55AE30BC0}">
      <dsp:nvSpPr>
        <dsp:cNvPr id="0" name=""/>
        <dsp:cNvSpPr/>
      </dsp:nvSpPr>
      <dsp:spPr>
        <a:xfrm>
          <a:off x="313451" y="2848162"/>
          <a:ext cx="4388326" cy="67896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868" tIns="0" rIns="165868" bIns="0" numCol="1" spcCol="1270" anchor="ctr" anchorCtr="0">
          <a:noAutofit/>
        </a:bodyPr>
        <a:lstStyle/>
        <a:p>
          <a:pPr marL="0" lvl="0" indent="0" algn="l" defTabSz="1022350">
            <a:lnSpc>
              <a:spcPct val="90000"/>
            </a:lnSpc>
            <a:spcBef>
              <a:spcPct val="0"/>
            </a:spcBef>
            <a:spcAft>
              <a:spcPct val="35000"/>
            </a:spcAft>
            <a:buNone/>
          </a:pPr>
          <a:r>
            <a:rPr lang="en-US" sz="2300" kern="1200" dirty="0"/>
            <a:t>Raised to Date: $7,134,738</a:t>
          </a:r>
        </a:p>
      </dsp:txBody>
      <dsp:txXfrm>
        <a:off x="346595" y="2881306"/>
        <a:ext cx="4322038" cy="612672"/>
      </dsp:txXfrm>
    </dsp:sp>
    <dsp:sp modelId="{186AD1D8-6036-AF4A-9A6F-F671599DD721}">
      <dsp:nvSpPr>
        <dsp:cNvPr id="0" name=""/>
        <dsp:cNvSpPr/>
      </dsp:nvSpPr>
      <dsp:spPr>
        <a:xfrm>
          <a:off x="0" y="4230922"/>
          <a:ext cx="6269038" cy="579599"/>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C5AB5-9EE0-284B-A46C-FABBA2A846F1}">
      <dsp:nvSpPr>
        <dsp:cNvPr id="0" name=""/>
        <dsp:cNvSpPr/>
      </dsp:nvSpPr>
      <dsp:spPr>
        <a:xfrm>
          <a:off x="313451" y="3891442"/>
          <a:ext cx="4388326" cy="6789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868" tIns="0" rIns="165868" bIns="0" numCol="1" spcCol="1270" anchor="ctr" anchorCtr="0">
          <a:noAutofit/>
        </a:bodyPr>
        <a:lstStyle/>
        <a:p>
          <a:pPr marL="0" lvl="0" indent="0" algn="l" defTabSz="1022350">
            <a:lnSpc>
              <a:spcPct val="90000"/>
            </a:lnSpc>
            <a:spcBef>
              <a:spcPct val="0"/>
            </a:spcBef>
            <a:spcAft>
              <a:spcPct val="35000"/>
            </a:spcAft>
            <a:buNone/>
          </a:pPr>
          <a:r>
            <a:rPr lang="en-US" sz="2300" kern="1200" dirty="0"/>
            <a:t>Orgs planning to Start in 5 </a:t>
          </a:r>
          <a:r>
            <a:rPr lang="en-US" sz="2300" kern="1200" dirty="0" err="1"/>
            <a:t>yrs</a:t>
          </a:r>
          <a:r>
            <a:rPr lang="en-US" sz="2300" kern="1200" dirty="0"/>
            <a:t>: 38 </a:t>
          </a:r>
        </a:p>
      </dsp:txBody>
      <dsp:txXfrm>
        <a:off x="346595" y="3924586"/>
        <a:ext cx="4322038" cy="6126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332408-4856-4343-A84C-FFD4A93B0EB2}">
      <dsp:nvSpPr>
        <dsp:cNvPr id="0" name=""/>
        <dsp:cNvSpPr/>
      </dsp:nvSpPr>
      <dsp:spPr>
        <a:xfrm>
          <a:off x="0" y="62986"/>
          <a:ext cx="6263640" cy="40774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Foundations/Corporations: </a:t>
          </a:r>
        </a:p>
      </dsp:txBody>
      <dsp:txXfrm>
        <a:off x="19904" y="82890"/>
        <a:ext cx="6223832" cy="367937"/>
      </dsp:txXfrm>
    </dsp:sp>
    <dsp:sp modelId="{6B606EAC-E4FF-C24C-87F8-087A7454B685}">
      <dsp:nvSpPr>
        <dsp:cNvPr id="0" name=""/>
        <dsp:cNvSpPr/>
      </dsp:nvSpPr>
      <dsp:spPr>
        <a:xfrm>
          <a:off x="0" y="470731"/>
          <a:ext cx="6263640" cy="413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a:t>Entrepreneurship</a:t>
          </a:r>
          <a:br>
            <a:rPr lang="en-US" sz="1300" kern="1200" dirty="0"/>
          </a:br>
          <a:endParaRPr lang="en-US" sz="1300" kern="1200" dirty="0"/>
        </a:p>
      </dsp:txBody>
      <dsp:txXfrm>
        <a:off x="0" y="470731"/>
        <a:ext cx="6263640" cy="413482"/>
      </dsp:txXfrm>
    </dsp:sp>
    <dsp:sp modelId="{C83E071B-2B96-144E-9A40-8C50838051BB}">
      <dsp:nvSpPr>
        <dsp:cNvPr id="0" name=""/>
        <dsp:cNvSpPr/>
      </dsp:nvSpPr>
      <dsp:spPr>
        <a:xfrm>
          <a:off x="0" y="884213"/>
          <a:ext cx="6263640" cy="40774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Earned Revenue:</a:t>
          </a:r>
        </a:p>
      </dsp:txBody>
      <dsp:txXfrm>
        <a:off x="19904" y="904117"/>
        <a:ext cx="6223832" cy="367937"/>
      </dsp:txXfrm>
    </dsp:sp>
    <dsp:sp modelId="{484C041F-01AB-9749-80F7-6D7FCBFF7763}">
      <dsp:nvSpPr>
        <dsp:cNvPr id="0" name=""/>
        <dsp:cNvSpPr/>
      </dsp:nvSpPr>
      <dsp:spPr>
        <a:xfrm>
          <a:off x="0" y="1291958"/>
          <a:ext cx="6263640" cy="413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a:t>Health and Wellness</a:t>
          </a:r>
          <a:br>
            <a:rPr lang="en-US" sz="1300" kern="1200" dirty="0"/>
          </a:br>
          <a:endParaRPr lang="en-US" sz="1300" kern="1200" dirty="0"/>
        </a:p>
      </dsp:txBody>
      <dsp:txXfrm>
        <a:off x="0" y="1291958"/>
        <a:ext cx="6263640" cy="413482"/>
      </dsp:txXfrm>
    </dsp:sp>
    <dsp:sp modelId="{64531566-0E90-AB4F-B35C-3A11D98181ED}">
      <dsp:nvSpPr>
        <dsp:cNvPr id="0" name=""/>
        <dsp:cNvSpPr/>
      </dsp:nvSpPr>
      <dsp:spPr>
        <a:xfrm>
          <a:off x="0" y="1705441"/>
          <a:ext cx="6263640" cy="40774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Individual Gifts:</a:t>
          </a:r>
        </a:p>
      </dsp:txBody>
      <dsp:txXfrm>
        <a:off x="19904" y="1725345"/>
        <a:ext cx="6223832" cy="367937"/>
      </dsp:txXfrm>
    </dsp:sp>
    <dsp:sp modelId="{E9250457-9635-C54D-A798-2B8315E94268}">
      <dsp:nvSpPr>
        <dsp:cNvPr id="0" name=""/>
        <dsp:cNvSpPr/>
      </dsp:nvSpPr>
      <dsp:spPr>
        <a:xfrm>
          <a:off x="0" y="2113186"/>
          <a:ext cx="6263640" cy="1583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a:t>Community Advocacy</a:t>
          </a:r>
        </a:p>
        <a:p>
          <a:pPr marL="114300" lvl="1" indent="-114300" algn="l" defTabSz="577850">
            <a:lnSpc>
              <a:spcPct val="90000"/>
            </a:lnSpc>
            <a:spcBef>
              <a:spcPct val="0"/>
            </a:spcBef>
            <a:spcAft>
              <a:spcPct val="20000"/>
            </a:spcAft>
            <a:buChar char="•"/>
          </a:pPr>
          <a:r>
            <a:rPr lang="en-US" sz="1300" kern="1200" dirty="0"/>
            <a:t>Animals</a:t>
          </a:r>
        </a:p>
        <a:p>
          <a:pPr marL="114300" lvl="1" indent="-114300" algn="l" defTabSz="577850">
            <a:lnSpc>
              <a:spcPct val="90000"/>
            </a:lnSpc>
            <a:spcBef>
              <a:spcPct val="0"/>
            </a:spcBef>
            <a:spcAft>
              <a:spcPct val="20000"/>
            </a:spcAft>
            <a:buChar char="•"/>
          </a:pPr>
          <a:r>
            <a:rPr lang="en-US" sz="1300" kern="1200" dirty="0"/>
            <a:t>Education</a:t>
          </a:r>
        </a:p>
        <a:p>
          <a:pPr marL="114300" lvl="1" indent="-114300" algn="l" defTabSz="577850">
            <a:lnSpc>
              <a:spcPct val="90000"/>
            </a:lnSpc>
            <a:spcBef>
              <a:spcPct val="0"/>
            </a:spcBef>
            <a:spcAft>
              <a:spcPct val="20000"/>
            </a:spcAft>
            <a:buChar char="•"/>
          </a:pPr>
          <a:r>
            <a:rPr lang="en-US" sz="1300" kern="1200" dirty="0"/>
            <a:t>International </a:t>
          </a:r>
        </a:p>
        <a:p>
          <a:pPr marL="114300" lvl="1" indent="-114300" algn="l" defTabSz="577850">
            <a:lnSpc>
              <a:spcPct val="90000"/>
            </a:lnSpc>
            <a:spcBef>
              <a:spcPct val="0"/>
            </a:spcBef>
            <a:spcAft>
              <a:spcPct val="20000"/>
            </a:spcAft>
            <a:buChar char="•"/>
          </a:pPr>
          <a:r>
            <a:rPr lang="en-US" sz="1300" kern="1200" dirty="0"/>
            <a:t>Religion </a:t>
          </a:r>
        </a:p>
        <a:p>
          <a:pPr marL="114300" lvl="1" indent="-114300" algn="l" defTabSz="577850">
            <a:lnSpc>
              <a:spcPct val="90000"/>
            </a:lnSpc>
            <a:spcBef>
              <a:spcPct val="0"/>
            </a:spcBef>
            <a:spcAft>
              <a:spcPct val="20000"/>
            </a:spcAft>
            <a:buChar char="•"/>
          </a:pPr>
          <a:r>
            <a:rPr lang="en-US" sz="1300" kern="1200" dirty="0"/>
            <a:t>Youth</a:t>
          </a:r>
        </a:p>
        <a:p>
          <a:pPr marL="114300" lvl="1" indent="-114300" algn="l" defTabSz="577850">
            <a:lnSpc>
              <a:spcPct val="90000"/>
            </a:lnSpc>
            <a:spcBef>
              <a:spcPct val="0"/>
            </a:spcBef>
            <a:spcAft>
              <a:spcPct val="20000"/>
            </a:spcAft>
            <a:buChar char="•"/>
          </a:pPr>
          <a:r>
            <a:rPr lang="en-US" sz="1300" kern="1200" dirty="0"/>
            <a:t>Disability Services</a:t>
          </a:r>
        </a:p>
      </dsp:txBody>
      <dsp:txXfrm>
        <a:off x="0" y="2113186"/>
        <a:ext cx="6263640" cy="1583550"/>
      </dsp:txXfrm>
    </dsp:sp>
    <dsp:sp modelId="{67875E02-8FBA-FD4B-8815-D2B5B099A8E4}">
      <dsp:nvSpPr>
        <dsp:cNvPr id="0" name=""/>
        <dsp:cNvSpPr/>
      </dsp:nvSpPr>
      <dsp:spPr>
        <a:xfrm>
          <a:off x="0" y="3696736"/>
          <a:ext cx="6263640" cy="40774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Grants: </a:t>
          </a:r>
        </a:p>
      </dsp:txBody>
      <dsp:txXfrm>
        <a:off x="19904" y="3716640"/>
        <a:ext cx="6223832" cy="367937"/>
      </dsp:txXfrm>
    </dsp:sp>
    <dsp:sp modelId="{AA9B3157-90F0-424C-8737-0B3CCB787FE7}">
      <dsp:nvSpPr>
        <dsp:cNvPr id="0" name=""/>
        <dsp:cNvSpPr/>
      </dsp:nvSpPr>
      <dsp:spPr>
        <a:xfrm>
          <a:off x="0" y="4104481"/>
          <a:ext cx="6263640" cy="1337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a:t>Arts and Culture</a:t>
          </a:r>
        </a:p>
        <a:p>
          <a:pPr marL="114300" lvl="1" indent="-114300" algn="l" defTabSz="577850">
            <a:lnSpc>
              <a:spcPct val="90000"/>
            </a:lnSpc>
            <a:spcBef>
              <a:spcPct val="0"/>
            </a:spcBef>
            <a:spcAft>
              <a:spcPct val="20000"/>
            </a:spcAft>
            <a:buChar char="•"/>
          </a:pPr>
          <a:r>
            <a:rPr lang="en-US" sz="1300" kern="1200"/>
            <a:t>Environmental</a:t>
          </a:r>
        </a:p>
        <a:p>
          <a:pPr marL="114300" lvl="1" indent="-114300" algn="l" defTabSz="577850">
            <a:lnSpc>
              <a:spcPct val="90000"/>
            </a:lnSpc>
            <a:spcBef>
              <a:spcPct val="0"/>
            </a:spcBef>
            <a:spcAft>
              <a:spcPct val="20000"/>
            </a:spcAft>
            <a:buChar char="•"/>
          </a:pPr>
          <a:r>
            <a:rPr lang="en-US" sz="1300" kern="1200" dirty="0"/>
            <a:t>Homelessness and Housing</a:t>
          </a:r>
        </a:p>
        <a:p>
          <a:pPr marL="114300" lvl="1" indent="-114300" algn="l" defTabSz="577850">
            <a:lnSpc>
              <a:spcPct val="90000"/>
            </a:lnSpc>
            <a:spcBef>
              <a:spcPct val="0"/>
            </a:spcBef>
            <a:spcAft>
              <a:spcPct val="20000"/>
            </a:spcAft>
            <a:buChar char="•"/>
          </a:pPr>
          <a:r>
            <a:rPr lang="en-US" sz="1300" kern="1200" dirty="0"/>
            <a:t>Human Services</a:t>
          </a:r>
        </a:p>
        <a:p>
          <a:pPr marL="114300" lvl="1" indent="-114300" algn="l" defTabSz="577850">
            <a:lnSpc>
              <a:spcPct val="90000"/>
            </a:lnSpc>
            <a:spcBef>
              <a:spcPct val="0"/>
            </a:spcBef>
            <a:spcAft>
              <a:spcPct val="20000"/>
            </a:spcAft>
            <a:buChar char="•"/>
          </a:pPr>
          <a:r>
            <a:rPr lang="en-US" sz="1300" kern="1200" dirty="0"/>
            <a:t>Poverty and Hunger</a:t>
          </a:r>
        </a:p>
        <a:p>
          <a:pPr marL="114300" lvl="1" indent="-114300" algn="l" defTabSz="577850">
            <a:lnSpc>
              <a:spcPct val="90000"/>
            </a:lnSpc>
            <a:spcBef>
              <a:spcPct val="0"/>
            </a:spcBef>
            <a:spcAft>
              <a:spcPct val="20000"/>
            </a:spcAft>
            <a:buChar char="•"/>
          </a:pPr>
          <a:r>
            <a:rPr lang="en-US" sz="1300" kern="1200" dirty="0"/>
            <a:t>Seniors</a:t>
          </a:r>
        </a:p>
      </dsp:txBody>
      <dsp:txXfrm>
        <a:off x="0" y="4104481"/>
        <a:ext cx="6263640" cy="133721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8.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185AF-E1DE-044F-A8E0-C819C263A205}" type="datetimeFigureOut">
              <a:rPr lang="en-US" smtClean="0"/>
              <a:t>11/6/23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779715-3534-9C4F-BDB5-F29207897AF0}" type="slidenum">
              <a:rPr lang="en-US" smtClean="0"/>
              <a:t>‹#›</a:t>
            </a:fld>
            <a:endParaRPr lang="en-US"/>
          </a:p>
        </p:txBody>
      </p:sp>
    </p:spTree>
    <p:extLst>
      <p:ext uri="{BB962C8B-B14F-4D97-AF65-F5344CB8AC3E}">
        <p14:creationId xmlns:p14="http://schemas.microsoft.com/office/powerpoint/2010/main" val="4051584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TALKING POINTS:</a:t>
            </a:r>
          </a:p>
          <a:p>
            <a:pPr marL="181240" indent="-181240">
              <a:buFont typeface="Arial" panose="020B0604020202020204" pitchFamily="34" charset="0"/>
              <a:buChar char="•"/>
            </a:pPr>
            <a:r>
              <a:rPr lang="en-US" dirty="0"/>
              <a:t>Household wealth in our region is substantial: it includes homes, accounts, closely held businesses. It also includes adjustments for debt.</a:t>
            </a:r>
          </a:p>
          <a:p>
            <a:pPr marL="181240" indent="-181240">
              <a:buFont typeface="Arial" panose="020B0604020202020204" pitchFamily="34" charset="0"/>
              <a:buChar char="•"/>
            </a:pPr>
            <a:r>
              <a:rPr lang="en-US" dirty="0"/>
              <a:t>Household wealth excludes extremely high net worth households, some trusts, etc.</a:t>
            </a:r>
          </a:p>
        </p:txBody>
      </p:sp>
      <p:sp>
        <p:nvSpPr>
          <p:cNvPr id="4" name="Slide Number Placeholder 3"/>
          <p:cNvSpPr>
            <a:spLocks noGrp="1"/>
          </p:cNvSpPr>
          <p:nvPr>
            <p:ph type="sldNum" sz="quarter" idx="5"/>
          </p:nvPr>
        </p:nvSpPr>
        <p:spPr/>
        <p:txBody>
          <a:bodyPr/>
          <a:lstStyle/>
          <a:p>
            <a:fld id="{C5B5E1BE-EE07-4D58-8BE9-28D6F0755E4F}" type="slidenum">
              <a:rPr lang="en-US" smtClean="0"/>
              <a:t>26</a:t>
            </a:fld>
            <a:endParaRPr lang="en-US" dirty="0"/>
          </a:p>
        </p:txBody>
      </p:sp>
      <p:sp>
        <p:nvSpPr>
          <p:cNvPr id="5" name="Footer Placeholder 4">
            <a:extLst>
              <a:ext uri="{FF2B5EF4-FFF2-40B4-BE49-F238E27FC236}">
                <a16:creationId xmlns:a16="http://schemas.microsoft.com/office/drawing/2014/main" id="{3E016623-EB43-98FF-572C-78EC5802EBEB}"/>
              </a:ext>
            </a:extLst>
          </p:cNvPr>
          <p:cNvSpPr>
            <a:spLocks noGrp="1"/>
          </p:cNvSpPr>
          <p:nvPr>
            <p:ph type="ftr" sz="quarter" idx="4"/>
          </p:nvPr>
        </p:nvSpPr>
        <p:spPr/>
        <p:txBody>
          <a:bodyPr/>
          <a:lstStyle/>
          <a:p>
            <a:endParaRPr lang="en-US"/>
          </a:p>
        </p:txBody>
      </p:sp>
      <p:sp>
        <p:nvSpPr>
          <p:cNvPr id="6" name="Header Placeholder 5">
            <a:extLst>
              <a:ext uri="{FF2B5EF4-FFF2-40B4-BE49-F238E27FC236}">
                <a16:creationId xmlns:a16="http://schemas.microsoft.com/office/drawing/2014/main" id="{916B6E80-38A3-D492-F0A4-B0AB85A4A832}"/>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1479667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TALKING POINTS:</a:t>
            </a:r>
          </a:p>
          <a:p>
            <a:pPr marL="181240" indent="-181240">
              <a:buFont typeface="Arial" panose="020B0604020202020204" pitchFamily="34" charset="0"/>
              <a:buChar char="•"/>
            </a:pPr>
            <a:r>
              <a:rPr lang="en-US" dirty="0"/>
              <a:t>We can create scenarios to visualize how wealth will transfer from one generation over time. </a:t>
            </a:r>
          </a:p>
          <a:p>
            <a:pPr marL="181240" indent="-181240">
              <a:buFont typeface="Arial" panose="020B0604020202020204" pitchFamily="34" charset="0"/>
              <a:buChar char="•"/>
            </a:pPr>
            <a:r>
              <a:rPr lang="en-US" dirty="0"/>
              <a:t>These are guesses based on some assumptions about community population change, health, and the economy.</a:t>
            </a:r>
          </a:p>
          <a:p>
            <a:pPr marL="181240" indent="-181240">
              <a:buFont typeface="Arial" panose="020B0604020202020204" pitchFamily="34" charset="0"/>
              <a:buChar char="•"/>
            </a:pPr>
            <a:r>
              <a:rPr lang="en-US" dirty="0"/>
              <a:t>These numbers are substantial.</a:t>
            </a:r>
          </a:p>
          <a:p>
            <a:endParaRPr lang="en-US" dirty="0"/>
          </a:p>
        </p:txBody>
      </p:sp>
      <p:sp>
        <p:nvSpPr>
          <p:cNvPr id="4" name="Slide Number Placeholder 3"/>
          <p:cNvSpPr>
            <a:spLocks noGrp="1"/>
          </p:cNvSpPr>
          <p:nvPr>
            <p:ph type="sldNum" sz="quarter" idx="5"/>
          </p:nvPr>
        </p:nvSpPr>
        <p:spPr/>
        <p:txBody>
          <a:bodyPr/>
          <a:lstStyle/>
          <a:p>
            <a:fld id="{C5B5E1BE-EE07-4D58-8BE9-28D6F0755E4F}" type="slidenum">
              <a:rPr lang="en-US" smtClean="0"/>
              <a:t>27</a:t>
            </a:fld>
            <a:endParaRPr lang="en-US" dirty="0"/>
          </a:p>
        </p:txBody>
      </p:sp>
      <p:sp>
        <p:nvSpPr>
          <p:cNvPr id="5" name="Footer Placeholder 4">
            <a:extLst>
              <a:ext uri="{FF2B5EF4-FFF2-40B4-BE49-F238E27FC236}">
                <a16:creationId xmlns:a16="http://schemas.microsoft.com/office/drawing/2014/main" id="{5FA70968-D25B-085F-82A1-72E88898EB63}"/>
              </a:ext>
            </a:extLst>
          </p:cNvPr>
          <p:cNvSpPr>
            <a:spLocks noGrp="1"/>
          </p:cNvSpPr>
          <p:nvPr>
            <p:ph type="ftr" sz="quarter" idx="4"/>
          </p:nvPr>
        </p:nvSpPr>
        <p:spPr/>
        <p:txBody>
          <a:bodyPr/>
          <a:lstStyle/>
          <a:p>
            <a:endParaRPr lang="en-US"/>
          </a:p>
        </p:txBody>
      </p:sp>
      <p:sp>
        <p:nvSpPr>
          <p:cNvPr id="6" name="Header Placeholder 5">
            <a:extLst>
              <a:ext uri="{FF2B5EF4-FFF2-40B4-BE49-F238E27FC236}">
                <a16:creationId xmlns:a16="http://schemas.microsoft.com/office/drawing/2014/main" id="{4A09C5CD-76B6-2F28-D686-9D19FE7E5E7A}"/>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3327127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8CE54-B734-F6B4-2154-FADD93ED7B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A5ABE5-6546-222D-7832-2ADC2D370A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B05EBB-08F6-CF5C-AFFC-E929F2143845}"/>
              </a:ext>
            </a:extLst>
          </p:cNvPr>
          <p:cNvSpPr>
            <a:spLocks noGrp="1"/>
          </p:cNvSpPr>
          <p:nvPr>
            <p:ph type="dt" sz="half" idx="10"/>
          </p:nvPr>
        </p:nvSpPr>
        <p:spPr/>
        <p:txBody>
          <a:bodyPr/>
          <a:lstStyle/>
          <a:p>
            <a:fld id="{B7A6758E-F7C0-C342-B45B-C8A4667C274C}" type="datetimeFigureOut">
              <a:rPr lang="en-US" smtClean="0"/>
              <a:t>11/6/23</a:t>
            </a:fld>
            <a:endParaRPr lang="en-US"/>
          </a:p>
        </p:txBody>
      </p:sp>
      <p:sp>
        <p:nvSpPr>
          <p:cNvPr id="5" name="Footer Placeholder 4">
            <a:extLst>
              <a:ext uri="{FF2B5EF4-FFF2-40B4-BE49-F238E27FC236}">
                <a16:creationId xmlns:a16="http://schemas.microsoft.com/office/drawing/2014/main" id="{E462AAB5-C1BF-75F4-39C7-3DD0132A88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9F923C-91A2-547D-48E7-B0B09964A558}"/>
              </a:ext>
            </a:extLst>
          </p:cNvPr>
          <p:cNvSpPr>
            <a:spLocks noGrp="1"/>
          </p:cNvSpPr>
          <p:nvPr>
            <p:ph type="sldNum" sz="quarter" idx="12"/>
          </p:nvPr>
        </p:nvSpPr>
        <p:spPr/>
        <p:txBody>
          <a:bodyPr/>
          <a:lstStyle/>
          <a:p>
            <a:fld id="{2A5AE0CF-1EF5-9E4E-8A99-E4ADF686AB58}" type="slidenum">
              <a:rPr lang="en-US" smtClean="0"/>
              <a:t>‹#›</a:t>
            </a:fld>
            <a:endParaRPr lang="en-US"/>
          </a:p>
        </p:txBody>
      </p:sp>
    </p:spTree>
    <p:extLst>
      <p:ext uri="{BB962C8B-B14F-4D97-AF65-F5344CB8AC3E}">
        <p14:creationId xmlns:p14="http://schemas.microsoft.com/office/powerpoint/2010/main" val="1039655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A9AD4-1711-F340-FE75-7D5DB581B2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DD8B00-A124-55D5-38D7-D39BE71E5A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F232DF-4077-9667-E951-AE6CD3D643D0}"/>
              </a:ext>
            </a:extLst>
          </p:cNvPr>
          <p:cNvSpPr>
            <a:spLocks noGrp="1"/>
          </p:cNvSpPr>
          <p:nvPr>
            <p:ph type="dt" sz="half" idx="10"/>
          </p:nvPr>
        </p:nvSpPr>
        <p:spPr/>
        <p:txBody>
          <a:bodyPr/>
          <a:lstStyle/>
          <a:p>
            <a:fld id="{B7A6758E-F7C0-C342-B45B-C8A4667C274C}" type="datetimeFigureOut">
              <a:rPr lang="en-US" smtClean="0"/>
              <a:t>11/6/23</a:t>
            </a:fld>
            <a:endParaRPr lang="en-US"/>
          </a:p>
        </p:txBody>
      </p:sp>
      <p:sp>
        <p:nvSpPr>
          <p:cNvPr id="5" name="Footer Placeholder 4">
            <a:extLst>
              <a:ext uri="{FF2B5EF4-FFF2-40B4-BE49-F238E27FC236}">
                <a16:creationId xmlns:a16="http://schemas.microsoft.com/office/drawing/2014/main" id="{90EA4868-4F82-9C37-45CB-B49E20218C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A3F45D-C346-286F-2ACC-DF2FEDC6F34C}"/>
              </a:ext>
            </a:extLst>
          </p:cNvPr>
          <p:cNvSpPr>
            <a:spLocks noGrp="1"/>
          </p:cNvSpPr>
          <p:nvPr>
            <p:ph type="sldNum" sz="quarter" idx="12"/>
          </p:nvPr>
        </p:nvSpPr>
        <p:spPr/>
        <p:txBody>
          <a:bodyPr/>
          <a:lstStyle/>
          <a:p>
            <a:fld id="{2A5AE0CF-1EF5-9E4E-8A99-E4ADF686AB58}" type="slidenum">
              <a:rPr lang="en-US" smtClean="0"/>
              <a:t>‹#›</a:t>
            </a:fld>
            <a:endParaRPr lang="en-US"/>
          </a:p>
        </p:txBody>
      </p:sp>
    </p:spTree>
    <p:extLst>
      <p:ext uri="{BB962C8B-B14F-4D97-AF65-F5344CB8AC3E}">
        <p14:creationId xmlns:p14="http://schemas.microsoft.com/office/powerpoint/2010/main" val="3657271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369D40-3C45-6E58-C75B-997947DCC6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55C6F4-A518-3DB1-02DA-1EE15CE108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DECDB1-ADF6-0286-F329-A0C6F08B01BD}"/>
              </a:ext>
            </a:extLst>
          </p:cNvPr>
          <p:cNvSpPr>
            <a:spLocks noGrp="1"/>
          </p:cNvSpPr>
          <p:nvPr>
            <p:ph type="dt" sz="half" idx="10"/>
          </p:nvPr>
        </p:nvSpPr>
        <p:spPr/>
        <p:txBody>
          <a:bodyPr/>
          <a:lstStyle/>
          <a:p>
            <a:fld id="{B7A6758E-F7C0-C342-B45B-C8A4667C274C}" type="datetimeFigureOut">
              <a:rPr lang="en-US" smtClean="0"/>
              <a:t>11/6/23</a:t>
            </a:fld>
            <a:endParaRPr lang="en-US"/>
          </a:p>
        </p:txBody>
      </p:sp>
      <p:sp>
        <p:nvSpPr>
          <p:cNvPr id="5" name="Footer Placeholder 4">
            <a:extLst>
              <a:ext uri="{FF2B5EF4-FFF2-40B4-BE49-F238E27FC236}">
                <a16:creationId xmlns:a16="http://schemas.microsoft.com/office/drawing/2014/main" id="{0F3E49B4-958C-B665-53D5-C5AEEF745A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5ACFD4-AE43-0F81-0ACD-EED61AED7128}"/>
              </a:ext>
            </a:extLst>
          </p:cNvPr>
          <p:cNvSpPr>
            <a:spLocks noGrp="1"/>
          </p:cNvSpPr>
          <p:nvPr>
            <p:ph type="sldNum" sz="quarter" idx="12"/>
          </p:nvPr>
        </p:nvSpPr>
        <p:spPr/>
        <p:txBody>
          <a:bodyPr/>
          <a:lstStyle/>
          <a:p>
            <a:fld id="{2A5AE0CF-1EF5-9E4E-8A99-E4ADF686AB58}" type="slidenum">
              <a:rPr lang="en-US" smtClean="0"/>
              <a:t>‹#›</a:t>
            </a:fld>
            <a:endParaRPr lang="en-US"/>
          </a:p>
        </p:txBody>
      </p:sp>
    </p:spTree>
    <p:extLst>
      <p:ext uri="{BB962C8B-B14F-4D97-AF65-F5344CB8AC3E}">
        <p14:creationId xmlns:p14="http://schemas.microsoft.com/office/powerpoint/2010/main" val="107170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5_Section Header">
    <p:bg>
      <p:bgPr>
        <a:solidFill>
          <a:schemeClr val="accent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1719E5-9183-4802-854D-BB908C57E14E}"/>
              </a:ext>
            </a:extLst>
          </p:cNvPr>
          <p:cNvSpPr>
            <a:spLocks noGrp="1"/>
          </p:cNvSpPr>
          <p:nvPr>
            <p:ph type="body" idx="1" hasCustomPrompt="1"/>
          </p:nvPr>
        </p:nvSpPr>
        <p:spPr>
          <a:xfrm>
            <a:off x="422208" y="3782202"/>
            <a:ext cx="8343421" cy="1500187"/>
          </a:xfrm>
        </p:spPr>
        <p:txBody>
          <a:bodyPr/>
          <a:lstStyle>
            <a:lvl1pPr marL="0" indent="0">
              <a:buNone/>
              <a:defRPr sz="2400">
                <a:solidFill>
                  <a:schemeClr val="tx1"/>
                </a:solidFill>
                <a:latin typeface="+mj-lt"/>
                <a:ea typeface="Open Sans" panose="020B0606030504020204" pitchFamily="34" charset="0"/>
                <a:cs typeface="Open Sans" panose="020B0606030504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Enter Presenter Name</a:t>
            </a:r>
          </a:p>
          <a:p>
            <a:pPr lvl="0"/>
            <a:r>
              <a:rPr lang="en-US" dirty="0"/>
              <a:t>Enter Event Name</a:t>
            </a:r>
          </a:p>
          <a:p>
            <a:pPr lvl="0"/>
            <a:r>
              <a:rPr lang="en-US" dirty="0"/>
              <a:t>Enter Date</a:t>
            </a:r>
          </a:p>
        </p:txBody>
      </p:sp>
      <p:sp>
        <p:nvSpPr>
          <p:cNvPr id="8" name="Title 7">
            <a:extLst>
              <a:ext uri="{FF2B5EF4-FFF2-40B4-BE49-F238E27FC236}">
                <a16:creationId xmlns:a16="http://schemas.microsoft.com/office/drawing/2014/main" id="{563ACDA0-A501-449B-8204-56C9CB8ECF06}"/>
              </a:ext>
            </a:extLst>
          </p:cNvPr>
          <p:cNvSpPr>
            <a:spLocks noGrp="1"/>
          </p:cNvSpPr>
          <p:nvPr>
            <p:ph type="title" hasCustomPrompt="1"/>
          </p:nvPr>
        </p:nvSpPr>
        <p:spPr>
          <a:xfrm>
            <a:off x="422208" y="1600201"/>
            <a:ext cx="8343420" cy="1789210"/>
          </a:xfrm>
        </p:spPr>
        <p:txBody>
          <a:bodyPr anchor="b">
            <a:normAutofit/>
          </a:bodyPr>
          <a:lstStyle>
            <a:lvl1pPr>
              <a:defRPr sz="4400" b="1">
                <a:solidFill>
                  <a:schemeClr val="tx1"/>
                </a:solidFill>
                <a:latin typeface="+mj-lt"/>
                <a:ea typeface="Open Sans" panose="020B0606030504020204" pitchFamily="34" charset="0"/>
                <a:cs typeface="Open Sans" panose="020B0606030504020204" pitchFamily="34" charset="0"/>
              </a:defRPr>
            </a:lvl1pPr>
          </a:lstStyle>
          <a:p>
            <a:r>
              <a:rPr lang="en-US" dirty="0"/>
              <a:t>Click to edit Master </a:t>
            </a:r>
            <a:br>
              <a:rPr lang="en-US" dirty="0"/>
            </a:br>
            <a:r>
              <a:rPr lang="en-US" dirty="0"/>
              <a:t>Chapter Title</a:t>
            </a:r>
          </a:p>
        </p:txBody>
      </p:sp>
      <p:pic>
        <p:nvPicPr>
          <p:cNvPr id="5" name="Picture 4">
            <a:extLst>
              <a:ext uri="{FF2B5EF4-FFF2-40B4-BE49-F238E27FC236}">
                <a16:creationId xmlns:a16="http://schemas.microsoft.com/office/drawing/2014/main" id="{3A19F20C-58DF-4C02-9234-48B78CA36A64}"/>
              </a:ext>
            </a:extLst>
          </p:cNvPr>
          <p:cNvPicPr>
            <a:picLocks noChangeAspect="1"/>
          </p:cNvPicPr>
          <p:nvPr/>
        </p:nvPicPr>
        <p:blipFill rotWithShape="1">
          <a:blip r:embed="rId2">
            <a:extLst>
              <a:ext uri="{28A0092B-C50C-407E-A947-70E740481C1C}">
                <a14:useLocalDpi xmlns:a14="http://schemas.microsoft.com/office/drawing/2010/main" val="0"/>
              </a:ext>
            </a:extLst>
          </a:blip>
          <a:srcRect l="-266" r="50000"/>
          <a:stretch/>
        </p:blipFill>
        <p:spPr>
          <a:xfrm>
            <a:off x="9703485" y="-696543"/>
            <a:ext cx="2488516" cy="8251086"/>
          </a:xfrm>
          <a:prstGeom prst="rect">
            <a:avLst/>
          </a:prstGeom>
        </p:spPr>
      </p:pic>
      <p:sp>
        <p:nvSpPr>
          <p:cNvPr id="2" name="Rectangle 1">
            <a:extLst>
              <a:ext uri="{FF2B5EF4-FFF2-40B4-BE49-F238E27FC236}">
                <a16:creationId xmlns:a16="http://schemas.microsoft.com/office/drawing/2014/main" id="{36FC1195-5E7B-4030-92EE-0E1F0410507A}"/>
              </a:ext>
            </a:extLst>
          </p:cNvPr>
          <p:cNvSpPr/>
          <p:nvPr userDrawn="1"/>
        </p:nvSpPr>
        <p:spPr>
          <a:xfrm>
            <a:off x="0" y="5791200"/>
            <a:ext cx="5223510" cy="106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94A652E4-4998-4DBA-8F3B-AC416D4AC94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31879" y="6295429"/>
            <a:ext cx="1263655" cy="394892"/>
          </a:xfrm>
          <a:prstGeom prst="rect">
            <a:avLst/>
          </a:prstGeom>
        </p:spPr>
      </p:pic>
      <p:sp>
        <p:nvSpPr>
          <p:cNvPr id="31" name="Rectangle 30">
            <a:extLst>
              <a:ext uri="{FF2B5EF4-FFF2-40B4-BE49-F238E27FC236}">
                <a16:creationId xmlns:a16="http://schemas.microsoft.com/office/drawing/2014/main" id="{ABFD76C9-015E-47A5-9280-63485BA901C3}"/>
              </a:ext>
            </a:extLst>
          </p:cNvPr>
          <p:cNvSpPr/>
          <p:nvPr userDrawn="1"/>
        </p:nvSpPr>
        <p:spPr>
          <a:xfrm>
            <a:off x="1447961" y="6311900"/>
            <a:ext cx="36576" cy="3415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2">
            <a:extLst>
              <a:ext uri="{FF2B5EF4-FFF2-40B4-BE49-F238E27FC236}">
                <a16:creationId xmlns:a16="http://schemas.microsoft.com/office/drawing/2014/main" id="{57B5F4A0-D742-4E74-95DD-72C8F188D3AF}"/>
              </a:ext>
            </a:extLst>
          </p:cNvPr>
          <p:cNvPicPr>
            <a:picLocks noChangeAspect="1" noChangeArrowheads="1"/>
          </p:cNvPicPr>
          <p:nvPr userDrawn="1"/>
        </p:nvPicPr>
        <p:blipFill>
          <a:blip r:embed="rId4">
            <a:clrChange>
              <a:clrFrom>
                <a:srgbClr val="000000"/>
              </a:clrFrom>
              <a:clrTo>
                <a:srgbClr val="000000">
                  <a:alpha val="0"/>
                </a:srgbClr>
              </a:clrTo>
            </a:clrChange>
            <a:extLst>
              <a:ext uri="{BEBA8EAE-BF5A-486C-A8C5-ECC9F3942E4B}">
                <a14:imgProps xmlns:a14="http://schemas.microsoft.com/office/drawing/2010/main">
                  <a14:imgLayer r:embed="rId5">
                    <a14:imgEffect>
                      <a14:brightnessContrast bright="66000"/>
                    </a14:imgEffect>
                  </a14:imgLayer>
                </a14:imgProps>
              </a:ext>
              <a:ext uri="{28A0092B-C50C-407E-A947-70E740481C1C}">
                <a14:useLocalDpi xmlns:a14="http://schemas.microsoft.com/office/drawing/2010/main" val="0"/>
              </a:ext>
            </a:extLst>
          </a:blip>
          <a:srcRect/>
          <a:stretch/>
        </p:blipFill>
        <p:spPr bwMode="auto">
          <a:xfrm>
            <a:off x="1594122" y="6300469"/>
            <a:ext cx="3443721" cy="36576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497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4492-4A57-8F7E-BA36-81E14A1C3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A0C81D-44D0-0EB1-93A0-F656910BC8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D698DD-5FC1-5C8F-024A-4AC27BFF40AC}"/>
              </a:ext>
            </a:extLst>
          </p:cNvPr>
          <p:cNvSpPr>
            <a:spLocks noGrp="1"/>
          </p:cNvSpPr>
          <p:nvPr>
            <p:ph type="dt" sz="half" idx="10"/>
          </p:nvPr>
        </p:nvSpPr>
        <p:spPr/>
        <p:txBody>
          <a:bodyPr/>
          <a:lstStyle/>
          <a:p>
            <a:fld id="{B7A6758E-F7C0-C342-B45B-C8A4667C274C}" type="datetimeFigureOut">
              <a:rPr lang="en-US" smtClean="0"/>
              <a:t>11/6/23</a:t>
            </a:fld>
            <a:endParaRPr lang="en-US"/>
          </a:p>
        </p:txBody>
      </p:sp>
      <p:sp>
        <p:nvSpPr>
          <p:cNvPr id="5" name="Footer Placeholder 4">
            <a:extLst>
              <a:ext uri="{FF2B5EF4-FFF2-40B4-BE49-F238E27FC236}">
                <a16:creationId xmlns:a16="http://schemas.microsoft.com/office/drawing/2014/main" id="{9EEE49D8-CD8F-C354-4699-00AAAA9DA1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A7F166-0552-9FAB-83F6-BDC80E841E03}"/>
              </a:ext>
            </a:extLst>
          </p:cNvPr>
          <p:cNvSpPr>
            <a:spLocks noGrp="1"/>
          </p:cNvSpPr>
          <p:nvPr>
            <p:ph type="sldNum" sz="quarter" idx="12"/>
          </p:nvPr>
        </p:nvSpPr>
        <p:spPr/>
        <p:txBody>
          <a:bodyPr/>
          <a:lstStyle/>
          <a:p>
            <a:fld id="{2A5AE0CF-1EF5-9E4E-8A99-E4ADF686AB58}" type="slidenum">
              <a:rPr lang="en-US" smtClean="0"/>
              <a:t>‹#›</a:t>
            </a:fld>
            <a:endParaRPr lang="en-US"/>
          </a:p>
        </p:txBody>
      </p:sp>
    </p:spTree>
    <p:extLst>
      <p:ext uri="{BB962C8B-B14F-4D97-AF65-F5344CB8AC3E}">
        <p14:creationId xmlns:p14="http://schemas.microsoft.com/office/powerpoint/2010/main" val="1298461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4A106-4B7D-44E9-68EB-BC8EB2D231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1EBE86-2FA9-8282-5F98-D6195669A3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3D2637-B99F-90C4-E767-CB460F1A6F10}"/>
              </a:ext>
            </a:extLst>
          </p:cNvPr>
          <p:cNvSpPr>
            <a:spLocks noGrp="1"/>
          </p:cNvSpPr>
          <p:nvPr>
            <p:ph type="dt" sz="half" idx="10"/>
          </p:nvPr>
        </p:nvSpPr>
        <p:spPr/>
        <p:txBody>
          <a:bodyPr/>
          <a:lstStyle/>
          <a:p>
            <a:fld id="{B7A6758E-F7C0-C342-B45B-C8A4667C274C}" type="datetimeFigureOut">
              <a:rPr lang="en-US" smtClean="0"/>
              <a:t>11/6/23</a:t>
            </a:fld>
            <a:endParaRPr lang="en-US"/>
          </a:p>
        </p:txBody>
      </p:sp>
      <p:sp>
        <p:nvSpPr>
          <p:cNvPr id="5" name="Footer Placeholder 4">
            <a:extLst>
              <a:ext uri="{FF2B5EF4-FFF2-40B4-BE49-F238E27FC236}">
                <a16:creationId xmlns:a16="http://schemas.microsoft.com/office/drawing/2014/main" id="{0BAE18AA-44A8-7057-7B2F-A0382711D3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60655E-13FE-9285-847B-8B6766CDA9F9}"/>
              </a:ext>
            </a:extLst>
          </p:cNvPr>
          <p:cNvSpPr>
            <a:spLocks noGrp="1"/>
          </p:cNvSpPr>
          <p:nvPr>
            <p:ph type="sldNum" sz="quarter" idx="12"/>
          </p:nvPr>
        </p:nvSpPr>
        <p:spPr/>
        <p:txBody>
          <a:bodyPr/>
          <a:lstStyle/>
          <a:p>
            <a:fld id="{2A5AE0CF-1EF5-9E4E-8A99-E4ADF686AB58}" type="slidenum">
              <a:rPr lang="en-US" smtClean="0"/>
              <a:t>‹#›</a:t>
            </a:fld>
            <a:endParaRPr lang="en-US"/>
          </a:p>
        </p:txBody>
      </p:sp>
    </p:spTree>
    <p:extLst>
      <p:ext uri="{BB962C8B-B14F-4D97-AF65-F5344CB8AC3E}">
        <p14:creationId xmlns:p14="http://schemas.microsoft.com/office/powerpoint/2010/main" val="592390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99A45-6A38-8628-14BB-AA57A0CAF3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41513A-11B5-A042-BB37-26ABDE6156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C1B24-26D4-AA29-D863-27442D974E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23D6E8-88D9-116D-ABF0-6E1BDB0BD6C3}"/>
              </a:ext>
            </a:extLst>
          </p:cNvPr>
          <p:cNvSpPr>
            <a:spLocks noGrp="1"/>
          </p:cNvSpPr>
          <p:nvPr>
            <p:ph type="dt" sz="half" idx="10"/>
          </p:nvPr>
        </p:nvSpPr>
        <p:spPr/>
        <p:txBody>
          <a:bodyPr/>
          <a:lstStyle/>
          <a:p>
            <a:fld id="{B7A6758E-F7C0-C342-B45B-C8A4667C274C}" type="datetimeFigureOut">
              <a:rPr lang="en-US" smtClean="0"/>
              <a:t>11/6/23</a:t>
            </a:fld>
            <a:endParaRPr lang="en-US"/>
          </a:p>
        </p:txBody>
      </p:sp>
      <p:sp>
        <p:nvSpPr>
          <p:cNvPr id="6" name="Footer Placeholder 5">
            <a:extLst>
              <a:ext uri="{FF2B5EF4-FFF2-40B4-BE49-F238E27FC236}">
                <a16:creationId xmlns:a16="http://schemas.microsoft.com/office/drawing/2014/main" id="{05D931D7-01E0-1D6C-E660-5E0CCED2FB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2C3092-C308-2574-5A42-6652EFEF2E19}"/>
              </a:ext>
            </a:extLst>
          </p:cNvPr>
          <p:cNvSpPr>
            <a:spLocks noGrp="1"/>
          </p:cNvSpPr>
          <p:nvPr>
            <p:ph type="sldNum" sz="quarter" idx="12"/>
          </p:nvPr>
        </p:nvSpPr>
        <p:spPr/>
        <p:txBody>
          <a:bodyPr/>
          <a:lstStyle/>
          <a:p>
            <a:fld id="{2A5AE0CF-1EF5-9E4E-8A99-E4ADF686AB58}" type="slidenum">
              <a:rPr lang="en-US" smtClean="0"/>
              <a:t>‹#›</a:t>
            </a:fld>
            <a:endParaRPr lang="en-US"/>
          </a:p>
        </p:txBody>
      </p:sp>
    </p:spTree>
    <p:extLst>
      <p:ext uri="{BB962C8B-B14F-4D97-AF65-F5344CB8AC3E}">
        <p14:creationId xmlns:p14="http://schemas.microsoft.com/office/powerpoint/2010/main" val="2379183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5B755-24B9-A075-61CB-CC184EE3BE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CE389B-161F-742D-886C-69D1074C28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DAC455-9FAA-F239-11B9-345C53EF1C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D9DEEF-6B9F-DA67-1AE6-1A2AE768E5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1D98B6-11E2-A95A-6AD7-7ABF65327C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D9033E-74ED-C3C1-642E-F8B4CD485221}"/>
              </a:ext>
            </a:extLst>
          </p:cNvPr>
          <p:cNvSpPr>
            <a:spLocks noGrp="1"/>
          </p:cNvSpPr>
          <p:nvPr>
            <p:ph type="dt" sz="half" idx="10"/>
          </p:nvPr>
        </p:nvSpPr>
        <p:spPr/>
        <p:txBody>
          <a:bodyPr/>
          <a:lstStyle/>
          <a:p>
            <a:fld id="{B7A6758E-F7C0-C342-B45B-C8A4667C274C}" type="datetimeFigureOut">
              <a:rPr lang="en-US" smtClean="0"/>
              <a:t>11/6/23</a:t>
            </a:fld>
            <a:endParaRPr lang="en-US"/>
          </a:p>
        </p:txBody>
      </p:sp>
      <p:sp>
        <p:nvSpPr>
          <p:cNvPr id="8" name="Footer Placeholder 7">
            <a:extLst>
              <a:ext uri="{FF2B5EF4-FFF2-40B4-BE49-F238E27FC236}">
                <a16:creationId xmlns:a16="http://schemas.microsoft.com/office/drawing/2014/main" id="{55F8558C-E3A7-B5CA-B941-C5FAF8A28E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C7CA35-FA2D-4647-9D7E-E7D4FF1453A3}"/>
              </a:ext>
            </a:extLst>
          </p:cNvPr>
          <p:cNvSpPr>
            <a:spLocks noGrp="1"/>
          </p:cNvSpPr>
          <p:nvPr>
            <p:ph type="sldNum" sz="quarter" idx="12"/>
          </p:nvPr>
        </p:nvSpPr>
        <p:spPr/>
        <p:txBody>
          <a:bodyPr/>
          <a:lstStyle/>
          <a:p>
            <a:fld id="{2A5AE0CF-1EF5-9E4E-8A99-E4ADF686AB58}" type="slidenum">
              <a:rPr lang="en-US" smtClean="0"/>
              <a:t>‹#›</a:t>
            </a:fld>
            <a:endParaRPr lang="en-US"/>
          </a:p>
        </p:txBody>
      </p:sp>
    </p:spTree>
    <p:extLst>
      <p:ext uri="{BB962C8B-B14F-4D97-AF65-F5344CB8AC3E}">
        <p14:creationId xmlns:p14="http://schemas.microsoft.com/office/powerpoint/2010/main" val="612173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5BE2D-F53A-A6E6-FA83-7294EEFB13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3CBC14-FB59-9C49-6896-6C548E166CA8}"/>
              </a:ext>
            </a:extLst>
          </p:cNvPr>
          <p:cNvSpPr>
            <a:spLocks noGrp="1"/>
          </p:cNvSpPr>
          <p:nvPr>
            <p:ph type="dt" sz="half" idx="10"/>
          </p:nvPr>
        </p:nvSpPr>
        <p:spPr/>
        <p:txBody>
          <a:bodyPr/>
          <a:lstStyle/>
          <a:p>
            <a:fld id="{B7A6758E-F7C0-C342-B45B-C8A4667C274C}" type="datetimeFigureOut">
              <a:rPr lang="en-US" smtClean="0"/>
              <a:t>11/6/23</a:t>
            </a:fld>
            <a:endParaRPr lang="en-US"/>
          </a:p>
        </p:txBody>
      </p:sp>
      <p:sp>
        <p:nvSpPr>
          <p:cNvPr id="4" name="Footer Placeholder 3">
            <a:extLst>
              <a:ext uri="{FF2B5EF4-FFF2-40B4-BE49-F238E27FC236}">
                <a16:creationId xmlns:a16="http://schemas.microsoft.com/office/drawing/2014/main" id="{603DD52B-66C1-627A-EF11-A09F2728EC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6CA2D4-E33D-53E5-50D3-3DA3DBB720AA}"/>
              </a:ext>
            </a:extLst>
          </p:cNvPr>
          <p:cNvSpPr>
            <a:spLocks noGrp="1"/>
          </p:cNvSpPr>
          <p:nvPr>
            <p:ph type="sldNum" sz="quarter" idx="12"/>
          </p:nvPr>
        </p:nvSpPr>
        <p:spPr/>
        <p:txBody>
          <a:bodyPr/>
          <a:lstStyle/>
          <a:p>
            <a:fld id="{2A5AE0CF-1EF5-9E4E-8A99-E4ADF686AB58}" type="slidenum">
              <a:rPr lang="en-US" smtClean="0"/>
              <a:t>‹#›</a:t>
            </a:fld>
            <a:endParaRPr lang="en-US"/>
          </a:p>
        </p:txBody>
      </p:sp>
    </p:spTree>
    <p:extLst>
      <p:ext uri="{BB962C8B-B14F-4D97-AF65-F5344CB8AC3E}">
        <p14:creationId xmlns:p14="http://schemas.microsoft.com/office/powerpoint/2010/main" val="804152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DC40B7-927C-3646-6DB0-EA18DBBDE412}"/>
              </a:ext>
            </a:extLst>
          </p:cNvPr>
          <p:cNvSpPr>
            <a:spLocks noGrp="1"/>
          </p:cNvSpPr>
          <p:nvPr>
            <p:ph type="dt" sz="half" idx="10"/>
          </p:nvPr>
        </p:nvSpPr>
        <p:spPr/>
        <p:txBody>
          <a:bodyPr/>
          <a:lstStyle/>
          <a:p>
            <a:fld id="{B7A6758E-F7C0-C342-B45B-C8A4667C274C}" type="datetimeFigureOut">
              <a:rPr lang="en-US" smtClean="0"/>
              <a:t>11/6/23</a:t>
            </a:fld>
            <a:endParaRPr lang="en-US"/>
          </a:p>
        </p:txBody>
      </p:sp>
      <p:sp>
        <p:nvSpPr>
          <p:cNvPr id="3" name="Footer Placeholder 2">
            <a:extLst>
              <a:ext uri="{FF2B5EF4-FFF2-40B4-BE49-F238E27FC236}">
                <a16:creationId xmlns:a16="http://schemas.microsoft.com/office/drawing/2014/main" id="{58BDFA5F-C80B-9527-01D5-E0255882FF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5233C1-CE52-17CA-63DA-1FE78C921DA6}"/>
              </a:ext>
            </a:extLst>
          </p:cNvPr>
          <p:cNvSpPr>
            <a:spLocks noGrp="1"/>
          </p:cNvSpPr>
          <p:nvPr>
            <p:ph type="sldNum" sz="quarter" idx="12"/>
          </p:nvPr>
        </p:nvSpPr>
        <p:spPr/>
        <p:txBody>
          <a:bodyPr/>
          <a:lstStyle/>
          <a:p>
            <a:fld id="{2A5AE0CF-1EF5-9E4E-8A99-E4ADF686AB58}" type="slidenum">
              <a:rPr lang="en-US" smtClean="0"/>
              <a:t>‹#›</a:t>
            </a:fld>
            <a:endParaRPr lang="en-US"/>
          </a:p>
        </p:txBody>
      </p:sp>
    </p:spTree>
    <p:extLst>
      <p:ext uri="{BB962C8B-B14F-4D97-AF65-F5344CB8AC3E}">
        <p14:creationId xmlns:p14="http://schemas.microsoft.com/office/powerpoint/2010/main" val="1457394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EB770-8E73-FC37-925B-6A89A0CC67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770949-2CBA-7F6E-66D8-EE023CC259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60D2F6-76D0-F3EB-0726-9165D90F67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16467E-A279-E739-B532-88904C2BC763}"/>
              </a:ext>
            </a:extLst>
          </p:cNvPr>
          <p:cNvSpPr>
            <a:spLocks noGrp="1"/>
          </p:cNvSpPr>
          <p:nvPr>
            <p:ph type="dt" sz="half" idx="10"/>
          </p:nvPr>
        </p:nvSpPr>
        <p:spPr/>
        <p:txBody>
          <a:bodyPr/>
          <a:lstStyle/>
          <a:p>
            <a:fld id="{B7A6758E-F7C0-C342-B45B-C8A4667C274C}" type="datetimeFigureOut">
              <a:rPr lang="en-US" smtClean="0"/>
              <a:t>11/6/23</a:t>
            </a:fld>
            <a:endParaRPr lang="en-US"/>
          </a:p>
        </p:txBody>
      </p:sp>
      <p:sp>
        <p:nvSpPr>
          <p:cNvPr id="6" name="Footer Placeholder 5">
            <a:extLst>
              <a:ext uri="{FF2B5EF4-FFF2-40B4-BE49-F238E27FC236}">
                <a16:creationId xmlns:a16="http://schemas.microsoft.com/office/drawing/2014/main" id="{E1516D84-9DC6-601A-3DEB-97B679A4DF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0DF9FF-A016-8A39-AE50-9BEFEA59D8CE}"/>
              </a:ext>
            </a:extLst>
          </p:cNvPr>
          <p:cNvSpPr>
            <a:spLocks noGrp="1"/>
          </p:cNvSpPr>
          <p:nvPr>
            <p:ph type="sldNum" sz="quarter" idx="12"/>
          </p:nvPr>
        </p:nvSpPr>
        <p:spPr/>
        <p:txBody>
          <a:bodyPr/>
          <a:lstStyle/>
          <a:p>
            <a:fld id="{2A5AE0CF-1EF5-9E4E-8A99-E4ADF686AB58}" type="slidenum">
              <a:rPr lang="en-US" smtClean="0"/>
              <a:t>‹#›</a:t>
            </a:fld>
            <a:endParaRPr lang="en-US"/>
          </a:p>
        </p:txBody>
      </p:sp>
    </p:spTree>
    <p:extLst>
      <p:ext uri="{BB962C8B-B14F-4D97-AF65-F5344CB8AC3E}">
        <p14:creationId xmlns:p14="http://schemas.microsoft.com/office/powerpoint/2010/main" val="1688024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3DDE7-A362-2F83-6F36-23CE3BD589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F9B974-8E57-4FBD-8128-18ECCD1E39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92144E-6E97-1636-253E-81A1859432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979C1E-B827-0912-3D4E-9F5B46BA565B}"/>
              </a:ext>
            </a:extLst>
          </p:cNvPr>
          <p:cNvSpPr>
            <a:spLocks noGrp="1"/>
          </p:cNvSpPr>
          <p:nvPr>
            <p:ph type="dt" sz="half" idx="10"/>
          </p:nvPr>
        </p:nvSpPr>
        <p:spPr/>
        <p:txBody>
          <a:bodyPr/>
          <a:lstStyle/>
          <a:p>
            <a:fld id="{B7A6758E-F7C0-C342-B45B-C8A4667C274C}" type="datetimeFigureOut">
              <a:rPr lang="en-US" smtClean="0"/>
              <a:t>11/6/23</a:t>
            </a:fld>
            <a:endParaRPr lang="en-US"/>
          </a:p>
        </p:txBody>
      </p:sp>
      <p:sp>
        <p:nvSpPr>
          <p:cNvPr id="6" name="Footer Placeholder 5">
            <a:extLst>
              <a:ext uri="{FF2B5EF4-FFF2-40B4-BE49-F238E27FC236}">
                <a16:creationId xmlns:a16="http://schemas.microsoft.com/office/drawing/2014/main" id="{84F1AE4B-56C6-290F-4582-3FBF07CB46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5DA2D5-AB69-9E63-8EBB-272F08536A60}"/>
              </a:ext>
            </a:extLst>
          </p:cNvPr>
          <p:cNvSpPr>
            <a:spLocks noGrp="1"/>
          </p:cNvSpPr>
          <p:nvPr>
            <p:ph type="sldNum" sz="quarter" idx="12"/>
          </p:nvPr>
        </p:nvSpPr>
        <p:spPr/>
        <p:txBody>
          <a:bodyPr/>
          <a:lstStyle/>
          <a:p>
            <a:fld id="{2A5AE0CF-1EF5-9E4E-8A99-E4ADF686AB58}" type="slidenum">
              <a:rPr lang="en-US" smtClean="0"/>
              <a:t>‹#›</a:t>
            </a:fld>
            <a:endParaRPr lang="en-US"/>
          </a:p>
        </p:txBody>
      </p:sp>
    </p:spTree>
    <p:extLst>
      <p:ext uri="{BB962C8B-B14F-4D97-AF65-F5344CB8AC3E}">
        <p14:creationId xmlns:p14="http://schemas.microsoft.com/office/powerpoint/2010/main" val="3757299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F3D84F-B9D2-D772-D916-A5E1D60BE0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34614E-9127-65AA-8674-325E4C5F5A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0C4874-C1C7-D6AA-EBA8-22B3E1F4CC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A6758E-F7C0-C342-B45B-C8A4667C274C}" type="datetimeFigureOut">
              <a:rPr lang="en-US" smtClean="0"/>
              <a:t>11/6/23</a:t>
            </a:fld>
            <a:endParaRPr lang="en-US"/>
          </a:p>
        </p:txBody>
      </p:sp>
      <p:sp>
        <p:nvSpPr>
          <p:cNvPr id="5" name="Footer Placeholder 4">
            <a:extLst>
              <a:ext uri="{FF2B5EF4-FFF2-40B4-BE49-F238E27FC236}">
                <a16:creationId xmlns:a16="http://schemas.microsoft.com/office/drawing/2014/main" id="{B4B49188-65D8-EF95-B52B-A4A9F4FC1B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53BF81-26FF-8B6D-0F4C-A2ED7F8BF9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5AE0CF-1EF5-9E4E-8A99-E4ADF686AB58}" type="slidenum">
              <a:rPr lang="en-US" smtClean="0"/>
              <a:t>‹#›</a:t>
            </a:fld>
            <a:endParaRPr lang="en-US"/>
          </a:p>
        </p:txBody>
      </p:sp>
    </p:spTree>
    <p:extLst>
      <p:ext uri="{BB962C8B-B14F-4D97-AF65-F5344CB8AC3E}">
        <p14:creationId xmlns:p14="http://schemas.microsoft.com/office/powerpoint/2010/main" val="3198699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4.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62.jpeg"/><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E8F0AF5-2E3C-7F39-9433-D60A1966372E}"/>
              </a:ext>
            </a:extLst>
          </p:cNvPr>
          <p:cNvSpPr txBox="1"/>
          <p:nvPr/>
        </p:nvSpPr>
        <p:spPr>
          <a:xfrm>
            <a:off x="9093496" y="618681"/>
            <a:ext cx="2613872" cy="479456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a:solidFill>
                  <a:srgbClr val="FFFFFF"/>
                </a:solidFill>
                <a:latin typeface="+mj-lt"/>
                <a:ea typeface="+mj-ea"/>
                <a:cs typeface="+mj-cs"/>
              </a:rPr>
              <a:t>State of the Sector 2023</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2C684FD6-8FDF-754E-80A6-FF9290FA8B3A}"/>
              </a:ext>
            </a:extLst>
          </p:cNvPr>
          <p:cNvPicPr>
            <a:picLocks noGrp="1" noChangeAspect="1"/>
          </p:cNvPicPr>
          <p:nvPr>
            <p:ph idx="1"/>
          </p:nvPr>
        </p:nvPicPr>
        <p:blipFill rotWithShape="1">
          <a:blip r:embed="rId2"/>
          <a:srcRect l="12605" r="12535"/>
          <a:stretch/>
        </p:blipFill>
        <p:spPr>
          <a:xfrm>
            <a:off x="976251" y="942538"/>
            <a:ext cx="7163222" cy="4808332"/>
          </a:xfrm>
          <a:prstGeom prst="rect">
            <a:avLst/>
          </a:prstGeom>
          <a:effectLst/>
        </p:spPr>
      </p:pic>
    </p:spTree>
    <p:extLst>
      <p:ext uri="{BB962C8B-B14F-4D97-AF65-F5344CB8AC3E}">
        <p14:creationId xmlns:p14="http://schemas.microsoft.com/office/powerpoint/2010/main" val="4148110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8EBD09-A6F4-FE20-40CF-6BA5D2130046}"/>
              </a:ext>
            </a:extLst>
          </p:cNvPr>
          <p:cNvSpPr>
            <a:spLocks noGrp="1"/>
          </p:cNvSpPr>
          <p:nvPr>
            <p:ph type="title"/>
          </p:nvPr>
        </p:nvSpPr>
        <p:spPr>
          <a:xfrm>
            <a:off x="838200" y="557189"/>
            <a:ext cx="3374136" cy="5567891"/>
          </a:xfrm>
        </p:spPr>
        <p:txBody>
          <a:bodyPr>
            <a:normAutofit/>
          </a:bodyPr>
          <a:lstStyle/>
          <a:p>
            <a:r>
              <a:rPr lang="en-US" sz="5200" dirty="0"/>
              <a:t>Board Policies</a:t>
            </a:r>
            <a:br>
              <a:rPr lang="en-US" sz="5200" dirty="0"/>
            </a:br>
            <a:endParaRPr lang="en-US" sz="5200" dirty="0"/>
          </a:p>
        </p:txBody>
      </p:sp>
      <p:graphicFrame>
        <p:nvGraphicFramePr>
          <p:cNvPr id="15" name="Content Placeholder 2">
            <a:extLst>
              <a:ext uri="{FF2B5EF4-FFF2-40B4-BE49-F238E27FC236}">
                <a16:creationId xmlns:a16="http://schemas.microsoft.com/office/drawing/2014/main" id="{F5736902-7112-13DD-FCAC-116617666A3C}"/>
              </a:ext>
            </a:extLst>
          </p:cNvPr>
          <p:cNvGraphicFramePr>
            <a:graphicFrameLocks noGrp="1"/>
          </p:cNvGraphicFramePr>
          <p:nvPr>
            <p:ph idx="1"/>
            <p:extLst>
              <p:ext uri="{D42A27DB-BD31-4B8C-83A1-F6EECF244321}">
                <p14:modId xmlns:p14="http://schemas.microsoft.com/office/powerpoint/2010/main" val="2666321552"/>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3196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65D929E-F20E-69F8-7069-2FCECD2501C2}"/>
              </a:ext>
            </a:extLst>
          </p:cNvPr>
          <p:cNvSpPr>
            <a:spLocks noGrp="1"/>
          </p:cNvSpPr>
          <p:nvPr>
            <p:ph type="title"/>
          </p:nvPr>
        </p:nvSpPr>
        <p:spPr>
          <a:xfrm>
            <a:off x="524741" y="620392"/>
            <a:ext cx="3808268" cy="5504688"/>
          </a:xfrm>
        </p:spPr>
        <p:txBody>
          <a:bodyPr>
            <a:normAutofit/>
          </a:bodyPr>
          <a:lstStyle/>
          <a:p>
            <a:r>
              <a:rPr lang="en-US" sz="6000" dirty="0">
                <a:solidFill>
                  <a:schemeClr val="bg1"/>
                </a:solidFill>
              </a:rPr>
              <a:t>Leadership</a:t>
            </a:r>
            <a:br>
              <a:rPr lang="en-US" sz="6000" dirty="0">
                <a:solidFill>
                  <a:schemeClr val="bg1"/>
                </a:solidFill>
              </a:rPr>
            </a:br>
            <a:br>
              <a:rPr lang="en-US" sz="6000" dirty="0">
                <a:solidFill>
                  <a:schemeClr val="bg1"/>
                </a:solidFill>
              </a:rPr>
            </a:br>
            <a:r>
              <a:rPr lang="en-US" sz="2800" dirty="0">
                <a:solidFill>
                  <a:schemeClr val="bg1"/>
                </a:solidFill>
              </a:rPr>
              <a:t>94 Paid Full Time Paid Executives</a:t>
            </a:r>
          </a:p>
        </p:txBody>
      </p:sp>
      <p:graphicFrame>
        <p:nvGraphicFramePr>
          <p:cNvPr id="5" name="Content Placeholder 2">
            <a:extLst>
              <a:ext uri="{FF2B5EF4-FFF2-40B4-BE49-F238E27FC236}">
                <a16:creationId xmlns:a16="http://schemas.microsoft.com/office/drawing/2014/main" id="{FBC73871-4993-FE68-EA1E-29571F7D3EBA}"/>
              </a:ext>
            </a:extLst>
          </p:cNvPr>
          <p:cNvGraphicFramePr>
            <a:graphicFrameLocks noGrp="1"/>
          </p:cNvGraphicFramePr>
          <p:nvPr>
            <p:ph idx="1"/>
            <p:extLst>
              <p:ext uri="{D42A27DB-BD31-4B8C-83A1-F6EECF244321}">
                <p14:modId xmlns:p14="http://schemas.microsoft.com/office/powerpoint/2010/main" val="2391073627"/>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C344DEBF-F442-7AEE-7751-6DDB058C8C27}"/>
              </a:ext>
            </a:extLst>
          </p:cNvPr>
          <p:cNvSpPr txBox="1"/>
          <p:nvPr/>
        </p:nvSpPr>
        <p:spPr>
          <a:xfrm>
            <a:off x="102023" y="6376140"/>
            <a:ext cx="2444580" cy="369332"/>
          </a:xfrm>
          <a:prstGeom prst="rect">
            <a:avLst/>
          </a:prstGeom>
          <a:noFill/>
        </p:spPr>
        <p:txBody>
          <a:bodyPr wrap="none" rtlCol="0">
            <a:spAutoFit/>
          </a:bodyPr>
          <a:lstStyle/>
          <a:p>
            <a:r>
              <a:rPr lang="en-US" dirty="0">
                <a:solidFill>
                  <a:schemeClr val="bg1"/>
                </a:solidFill>
              </a:rPr>
              <a:t>30% increase from 2022</a:t>
            </a:r>
          </a:p>
        </p:txBody>
      </p:sp>
      <p:sp>
        <p:nvSpPr>
          <p:cNvPr id="7" name="TextBox 6">
            <a:extLst>
              <a:ext uri="{FF2B5EF4-FFF2-40B4-BE49-F238E27FC236}">
                <a16:creationId xmlns:a16="http://schemas.microsoft.com/office/drawing/2014/main" id="{B81A336C-1FDD-287B-791A-5CC924458145}"/>
              </a:ext>
            </a:extLst>
          </p:cNvPr>
          <p:cNvSpPr txBox="1"/>
          <p:nvPr/>
        </p:nvSpPr>
        <p:spPr>
          <a:xfrm>
            <a:off x="5136803" y="6125080"/>
            <a:ext cx="6926811" cy="369332"/>
          </a:xfrm>
          <a:prstGeom prst="rect">
            <a:avLst/>
          </a:prstGeom>
          <a:noFill/>
        </p:spPr>
        <p:txBody>
          <a:bodyPr wrap="square">
            <a:spAutoFit/>
          </a:bodyPr>
          <a:lstStyle/>
          <a:p>
            <a:r>
              <a:rPr lang="en-US" b="0" i="0" u="none" strike="noStrike" dirty="0">
                <a:solidFill>
                  <a:srgbClr val="040C28"/>
                </a:solidFill>
                <a:effectLst/>
                <a:latin typeface="Google Sans"/>
              </a:rPr>
              <a:t>National Nonprofit Executive Salary Range $70,773 and $102,514</a:t>
            </a:r>
            <a:endParaRPr lang="en-US" dirty="0"/>
          </a:p>
        </p:txBody>
      </p:sp>
      <p:sp>
        <p:nvSpPr>
          <p:cNvPr id="4" name="TextBox 3">
            <a:extLst>
              <a:ext uri="{FF2B5EF4-FFF2-40B4-BE49-F238E27FC236}">
                <a16:creationId xmlns:a16="http://schemas.microsoft.com/office/drawing/2014/main" id="{E06ED615-D4E1-9C88-9906-FA92A6DBFA29}"/>
              </a:ext>
            </a:extLst>
          </p:cNvPr>
          <p:cNvSpPr txBox="1"/>
          <p:nvPr/>
        </p:nvSpPr>
        <p:spPr>
          <a:xfrm>
            <a:off x="9678921" y="6484115"/>
            <a:ext cx="1914563" cy="369332"/>
          </a:xfrm>
          <a:prstGeom prst="rect">
            <a:avLst/>
          </a:prstGeom>
          <a:noFill/>
        </p:spPr>
        <p:txBody>
          <a:bodyPr wrap="none" rtlCol="0">
            <a:spAutoFit/>
          </a:bodyPr>
          <a:lstStyle/>
          <a:p>
            <a:r>
              <a:rPr lang="en-US" dirty="0"/>
              <a:t>*69 orgs reporting</a:t>
            </a:r>
          </a:p>
        </p:txBody>
      </p:sp>
    </p:spTree>
    <p:extLst>
      <p:ext uri="{BB962C8B-B14F-4D97-AF65-F5344CB8AC3E}">
        <p14:creationId xmlns:p14="http://schemas.microsoft.com/office/powerpoint/2010/main" val="1535020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26F9B4-237E-5F06-61A2-1ABC4EDD224A}"/>
              </a:ext>
            </a:extLst>
          </p:cNvPr>
          <p:cNvSpPr>
            <a:spLocks noGrp="1"/>
          </p:cNvSpPr>
          <p:nvPr>
            <p:ph type="title"/>
          </p:nvPr>
        </p:nvSpPr>
        <p:spPr>
          <a:xfrm>
            <a:off x="841248" y="334644"/>
            <a:ext cx="10509504" cy="1076914"/>
          </a:xfrm>
        </p:spPr>
        <p:txBody>
          <a:bodyPr anchor="ctr">
            <a:normAutofit/>
          </a:bodyPr>
          <a:lstStyle/>
          <a:p>
            <a:r>
              <a:rPr lang="en-US" sz="4000" dirty="0"/>
              <a:t>Subsectors with Full Time Paid Staff</a:t>
            </a:r>
          </a:p>
        </p:txBody>
      </p:sp>
      <p:sp>
        <p:nvSpPr>
          <p:cNvPr id="11" name="Rectangle 1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Content Placeholder 3">
            <a:extLst>
              <a:ext uri="{FF2B5EF4-FFF2-40B4-BE49-F238E27FC236}">
                <a16:creationId xmlns:a16="http://schemas.microsoft.com/office/drawing/2014/main" id="{AF29275B-0916-A2EE-2B00-F2E1AD834F91}"/>
              </a:ext>
            </a:extLst>
          </p:cNvPr>
          <p:cNvGraphicFramePr>
            <a:graphicFrameLocks noGrp="1"/>
          </p:cNvGraphicFramePr>
          <p:nvPr>
            <p:ph idx="1"/>
            <p:extLst>
              <p:ext uri="{D42A27DB-BD31-4B8C-83A1-F6EECF244321}">
                <p14:modId xmlns:p14="http://schemas.microsoft.com/office/powerpoint/2010/main" val="1221466943"/>
              </p:ext>
            </p:extLst>
          </p:nvPr>
        </p:nvGraphicFramePr>
        <p:xfrm>
          <a:off x="7208364" y="1411558"/>
          <a:ext cx="4980588" cy="4861226"/>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descr="A graph of a number of people&#10;&#10;Description automatically generated with medium confidence">
            <a:extLst>
              <a:ext uri="{FF2B5EF4-FFF2-40B4-BE49-F238E27FC236}">
                <a16:creationId xmlns:a16="http://schemas.microsoft.com/office/drawing/2014/main" id="{351F288C-319D-04C8-57E0-6D35D7E91FCF}"/>
              </a:ext>
            </a:extLst>
          </p:cNvPr>
          <p:cNvPicPr>
            <a:picLocks noChangeAspect="1"/>
          </p:cNvPicPr>
          <p:nvPr/>
        </p:nvPicPr>
        <p:blipFill>
          <a:blip r:embed="rId3"/>
          <a:stretch>
            <a:fillRect/>
          </a:stretch>
        </p:blipFill>
        <p:spPr>
          <a:xfrm>
            <a:off x="-3048" y="1317286"/>
            <a:ext cx="7091489" cy="4955498"/>
          </a:xfrm>
          <a:prstGeom prst="rect">
            <a:avLst/>
          </a:prstGeom>
        </p:spPr>
      </p:pic>
    </p:spTree>
    <p:extLst>
      <p:ext uri="{BB962C8B-B14F-4D97-AF65-F5344CB8AC3E}">
        <p14:creationId xmlns:p14="http://schemas.microsoft.com/office/powerpoint/2010/main" val="1991150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A80E1-C0D7-F1FC-1F95-4FDE04B343CF}"/>
              </a:ext>
            </a:extLst>
          </p:cNvPr>
          <p:cNvSpPr>
            <a:spLocks noGrp="1"/>
          </p:cNvSpPr>
          <p:nvPr>
            <p:ph type="title"/>
          </p:nvPr>
        </p:nvSpPr>
        <p:spPr>
          <a:xfrm>
            <a:off x="841248" y="256032"/>
            <a:ext cx="10506456" cy="1014984"/>
          </a:xfrm>
        </p:spPr>
        <p:txBody>
          <a:bodyPr anchor="b">
            <a:normAutofit/>
          </a:bodyPr>
          <a:lstStyle/>
          <a:p>
            <a:r>
              <a:rPr lang="en-US" dirty="0"/>
              <a:t>Number of Full Time Employees by Subsector</a:t>
            </a:r>
          </a:p>
        </p:txBody>
      </p:sp>
      <p:sp>
        <p:nvSpPr>
          <p:cNvPr id="12" name="Rectangle 11">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7" name="Content Placeholder 3">
            <a:extLst>
              <a:ext uri="{FF2B5EF4-FFF2-40B4-BE49-F238E27FC236}">
                <a16:creationId xmlns:a16="http://schemas.microsoft.com/office/drawing/2014/main" id="{4CB62385-8723-62FD-DD04-DC19FA741CFF}"/>
              </a:ext>
            </a:extLst>
          </p:cNvPr>
          <p:cNvGraphicFramePr>
            <a:graphicFrameLocks noGrp="1"/>
          </p:cNvGraphicFramePr>
          <p:nvPr>
            <p:ph idx="1"/>
            <p:extLst>
              <p:ext uri="{D42A27DB-BD31-4B8C-83A1-F6EECF244321}">
                <p14:modId xmlns:p14="http://schemas.microsoft.com/office/powerpoint/2010/main" val="2991733747"/>
              </p:ext>
            </p:extLst>
          </p:nvPr>
        </p:nvGraphicFramePr>
        <p:xfrm>
          <a:off x="801945" y="1897611"/>
          <a:ext cx="10515600" cy="435752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3E42F9BD-3401-572B-6D17-D6409C2E2B1C}"/>
              </a:ext>
            </a:extLst>
          </p:cNvPr>
          <p:cNvSpPr txBox="1"/>
          <p:nvPr/>
        </p:nvSpPr>
        <p:spPr>
          <a:xfrm>
            <a:off x="9421906" y="6097458"/>
            <a:ext cx="2770094" cy="369332"/>
          </a:xfrm>
          <a:prstGeom prst="rect">
            <a:avLst/>
          </a:prstGeom>
          <a:noFill/>
        </p:spPr>
        <p:txBody>
          <a:bodyPr wrap="square" rtlCol="0">
            <a:spAutoFit/>
          </a:bodyPr>
          <a:lstStyle/>
          <a:p>
            <a:r>
              <a:rPr lang="en-US" dirty="0"/>
              <a:t>Total Staff 3,071</a:t>
            </a:r>
          </a:p>
        </p:txBody>
      </p:sp>
    </p:spTree>
    <p:extLst>
      <p:ext uri="{BB962C8B-B14F-4D97-AF65-F5344CB8AC3E}">
        <p14:creationId xmlns:p14="http://schemas.microsoft.com/office/powerpoint/2010/main" val="2011869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6FE75-1894-62EC-C083-0CCB2088C6EF}"/>
              </a:ext>
            </a:extLst>
          </p:cNvPr>
          <p:cNvSpPr>
            <a:spLocks noGrp="1"/>
          </p:cNvSpPr>
          <p:nvPr>
            <p:ph type="title"/>
          </p:nvPr>
        </p:nvSpPr>
        <p:spPr>
          <a:xfrm>
            <a:off x="648929" y="629266"/>
            <a:ext cx="3505495" cy="1622321"/>
          </a:xfrm>
        </p:spPr>
        <p:txBody>
          <a:bodyPr>
            <a:normAutofit/>
          </a:bodyPr>
          <a:lstStyle/>
          <a:p>
            <a:r>
              <a:rPr lang="en-US" dirty="0"/>
              <a:t>Staffing</a:t>
            </a:r>
          </a:p>
        </p:txBody>
      </p:sp>
      <p:sp>
        <p:nvSpPr>
          <p:cNvPr id="3" name="Content Placeholder 2">
            <a:extLst>
              <a:ext uri="{FF2B5EF4-FFF2-40B4-BE49-F238E27FC236}">
                <a16:creationId xmlns:a16="http://schemas.microsoft.com/office/drawing/2014/main" id="{47FF5A04-69CF-2A6C-302F-5AF945F4B474}"/>
              </a:ext>
            </a:extLst>
          </p:cNvPr>
          <p:cNvSpPr>
            <a:spLocks noGrp="1"/>
          </p:cNvSpPr>
          <p:nvPr>
            <p:ph idx="1"/>
          </p:nvPr>
        </p:nvSpPr>
        <p:spPr>
          <a:xfrm>
            <a:off x="648931" y="2438400"/>
            <a:ext cx="3505494" cy="3785419"/>
          </a:xfrm>
        </p:spPr>
        <p:txBody>
          <a:bodyPr>
            <a:normAutofit/>
          </a:bodyPr>
          <a:lstStyle/>
          <a:p>
            <a:r>
              <a:rPr lang="en-US" sz="1900" dirty="0"/>
              <a:t>Full Time Staff: 3,071 </a:t>
            </a:r>
          </a:p>
          <a:p>
            <a:r>
              <a:rPr lang="en-US" sz="1900" dirty="0"/>
              <a:t>Part Time: 1,188 </a:t>
            </a:r>
          </a:p>
          <a:p>
            <a:r>
              <a:rPr lang="en-US" sz="1900" dirty="0"/>
              <a:t>Contracted Staff: 163</a:t>
            </a:r>
          </a:p>
          <a:p>
            <a:r>
              <a:rPr lang="en-US" sz="1900" dirty="0"/>
              <a:t>Interns: 712</a:t>
            </a:r>
          </a:p>
          <a:p>
            <a:r>
              <a:rPr lang="en-US" sz="1900" dirty="0"/>
              <a:t>Estimated Volunteers a Year: 45,861</a:t>
            </a:r>
          </a:p>
          <a:p>
            <a:endParaRPr lang="en-US" sz="1900" dirty="0"/>
          </a:p>
          <a:p>
            <a:r>
              <a:rPr lang="en-US" sz="1900" dirty="0"/>
              <a:t>Female: 76%</a:t>
            </a:r>
          </a:p>
          <a:p>
            <a:r>
              <a:rPr lang="en-US" sz="1900" dirty="0"/>
              <a:t>Male: 19%</a:t>
            </a:r>
          </a:p>
          <a:p>
            <a:r>
              <a:rPr lang="en-US" sz="1900" dirty="0"/>
              <a:t>Other/Not Specified 5%</a:t>
            </a:r>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hart 4">
            <a:extLst>
              <a:ext uri="{FF2B5EF4-FFF2-40B4-BE49-F238E27FC236}">
                <a16:creationId xmlns:a16="http://schemas.microsoft.com/office/drawing/2014/main" id="{8B4B0EFC-42B8-194B-6686-2FF7AF14112A}"/>
              </a:ext>
            </a:extLst>
          </p:cNvPr>
          <p:cNvGraphicFramePr>
            <a:graphicFrameLocks/>
          </p:cNvGraphicFramePr>
          <p:nvPr>
            <p:extLst>
              <p:ext uri="{D42A27DB-BD31-4B8C-83A1-F6EECF244321}">
                <p14:modId xmlns:p14="http://schemas.microsoft.com/office/powerpoint/2010/main" val="1499666370"/>
              </p:ext>
            </p:extLst>
          </p:nvPr>
        </p:nvGraphicFramePr>
        <p:xfrm>
          <a:off x="5405862" y="807593"/>
          <a:ext cx="6019331" cy="52395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27F00318-E369-A107-6921-E6F0D405DB31}"/>
              </a:ext>
            </a:extLst>
          </p:cNvPr>
          <p:cNvGraphicFramePr>
            <a:graphicFrameLocks/>
          </p:cNvGraphicFramePr>
          <p:nvPr>
            <p:extLst>
              <p:ext uri="{D42A27DB-BD31-4B8C-83A1-F6EECF244321}">
                <p14:modId xmlns:p14="http://schemas.microsoft.com/office/powerpoint/2010/main" val="38164433"/>
              </p:ext>
            </p:extLst>
          </p:nvPr>
        </p:nvGraphicFramePr>
        <p:xfrm>
          <a:off x="4372890" y="807593"/>
          <a:ext cx="8085273" cy="54162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29611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E8EBD09-A6F4-FE20-40CF-6BA5D2130046}"/>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Staff Policies</a:t>
            </a:r>
            <a:br>
              <a:rPr lang="en-US" sz="6000">
                <a:solidFill>
                  <a:schemeClr val="bg1"/>
                </a:solidFill>
              </a:rPr>
            </a:br>
            <a:endParaRPr lang="en-US" sz="6000">
              <a:solidFill>
                <a:schemeClr val="bg1"/>
              </a:solidFill>
            </a:endParaRPr>
          </a:p>
        </p:txBody>
      </p:sp>
      <p:graphicFrame>
        <p:nvGraphicFramePr>
          <p:cNvPr id="5" name="Content Placeholder 2">
            <a:extLst>
              <a:ext uri="{FF2B5EF4-FFF2-40B4-BE49-F238E27FC236}">
                <a16:creationId xmlns:a16="http://schemas.microsoft.com/office/drawing/2014/main" id="{796A4087-BE77-D0C0-0B37-C49047E7DCEC}"/>
              </a:ext>
            </a:extLst>
          </p:cNvPr>
          <p:cNvGraphicFramePr>
            <a:graphicFrameLocks noGrp="1"/>
          </p:cNvGraphicFramePr>
          <p:nvPr>
            <p:ph idx="1"/>
            <p:extLst>
              <p:ext uri="{D42A27DB-BD31-4B8C-83A1-F6EECF244321}">
                <p14:modId xmlns:p14="http://schemas.microsoft.com/office/powerpoint/2010/main" val="2029709716"/>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4540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68A0040-59FF-B644-D80A-8E2E2AEB483A}"/>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BIPOC vs. Non-BIPOC</a:t>
            </a:r>
          </a:p>
        </p:txBody>
      </p:sp>
      <p:sp>
        <p:nvSpPr>
          <p:cNvPr id="3" name="Content Placeholder 2">
            <a:extLst>
              <a:ext uri="{FF2B5EF4-FFF2-40B4-BE49-F238E27FC236}">
                <a16:creationId xmlns:a16="http://schemas.microsoft.com/office/drawing/2014/main" id="{50C9B612-DA90-5BF9-0B9E-42A0F9F0661B}"/>
              </a:ext>
            </a:extLst>
          </p:cNvPr>
          <p:cNvSpPr>
            <a:spLocks noGrp="1"/>
          </p:cNvSpPr>
          <p:nvPr>
            <p:ph idx="1"/>
          </p:nvPr>
        </p:nvSpPr>
        <p:spPr>
          <a:xfrm>
            <a:off x="1367624" y="2490436"/>
            <a:ext cx="9708995" cy="3567173"/>
          </a:xfrm>
        </p:spPr>
        <p:txBody>
          <a:bodyPr anchor="ctr">
            <a:normAutofit/>
          </a:bodyPr>
          <a:lstStyle/>
          <a:p>
            <a:r>
              <a:rPr lang="en-US" sz="2200" dirty="0"/>
              <a:t>Orgs have full time paid directors</a:t>
            </a:r>
          </a:p>
          <a:p>
            <a:pPr lvl="1"/>
            <a:r>
              <a:rPr lang="en-US" sz="2200" dirty="0"/>
              <a:t>BIPOC: 55%</a:t>
            </a:r>
          </a:p>
          <a:p>
            <a:pPr lvl="1"/>
            <a:r>
              <a:rPr lang="en-US" sz="2200" dirty="0"/>
              <a:t>Caucasian: 68%</a:t>
            </a:r>
          </a:p>
          <a:p>
            <a:r>
              <a:rPr lang="en-US" sz="2200" dirty="0"/>
              <a:t>Performance Evaluations</a:t>
            </a:r>
          </a:p>
          <a:p>
            <a:pPr lvl="1"/>
            <a:r>
              <a:rPr lang="en-US" sz="2200" dirty="0"/>
              <a:t>BIPOC: 61%</a:t>
            </a:r>
          </a:p>
          <a:p>
            <a:pPr lvl="1"/>
            <a:r>
              <a:rPr lang="en-US" sz="2200" dirty="0"/>
              <a:t>Caucasian: 70%</a:t>
            </a:r>
          </a:p>
          <a:p>
            <a:r>
              <a:rPr lang="en-US" sz="2200" dirty="0"/>
              <a:t>CEO/Director Salary Average</a:t>
            </a:r>
          </a:p>
          <a:p>
            <a:pPr lvl="1"/>
            <a:r>
              <a:rPr lang="en-US" sz="2200" dirty="0"/>
              <a:t>BIPOC: $71,300</a:t>
            </a:r>
          </a:p>
          <a:p>
            <a:pPr lvl="1"/>
            <a:r>
              <a:rPr lang="en-US" sz="2200" dirty="0"/>
              <a:t>Caucasian: $77,800</a:t>
            </a:r>
          </a:p>
        </p:txBody>
      </p:sp>
    </p:spTree>
    <p:extLst>
      <p:ext uri="{BB962C8B-B14F-4D97-AF65-F5344CB8AC3E}">
        <p14:creationId xmlns:p14="http://schemas.microsoft.com/office/powerpoint/2010/main" val="3407919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TextBox 13">
            <a:extLst>
              <a:ext uri="{FF2B5EF4-FFF2-40B4-BE49-F238E27FC236}">
                <a16:creationId xmlns:a16="http://schemas.microsoft.com/office/drawing/2014/main" id="{8DA8EFA5-A6CD-AFFE-4991-54ECD120310C}"/>
              </a:ext>
            </a:extLst>
          </p:cNvPr>
          <p:cNvSpPr txBox="1"/>
          <p:nvPr/>
        </p:nvSpPr>
        <p:spPr>
          <a:xfrm>
            <a:off x="1356843" y="1239381"/>
            <a:ext cx="9236026" cy="287668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600" kern="1200" dirty="0">
                <a:solidFill>
                  <a:srgbClr val="FFFFFF"/>
                </a:solidFill>
                <a:latin typeface="+mj-lt"/>
                <a:ea typeface="+mj-ea"/>
                <a:cs typeface="+mj-cs"/>
              </a:rPr>
              <a:t>Projected Revenues $423,114,855</a:t>
            </a:r>
          </a:p>
        </p:txBody>
      </p:sp>
    </p:spTree>
    <p:extLst>
      <p:ext uri="{BB962C8B-B14F-4D97-AF65-F5344CB8AC3E}">
        <p14:creationId xmlns:p14="http://schemas.microsoft.com/office/powerpoint/2010/main" val="561300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FB9A1D0-7827-8446-A47F-9B802D3C059B}"/>
              </a:ext>
            </a:extLst>
          </p:cNvPr>
          <p:cNvSpPr>
            <a:spLocks noGrp="1"/>
          </p:cNvSpPr>
          <p:nvPr>
            <p:ph type="title"/>
          </p:nvPr>
        </p:nvSpPr>
        <p:spPr>
          <a:xfrm>
            <a:off x="524740" y="620392"/>
            <a:ext cx="4568467" cy="5504688"/>
          </a:xfrm>
        </p:spPr>
        <p:txBody>
          <a:bodyPr>
            <a:normAutofit/>
          </a:bodyPr>
          <a:lstStyle/>
          <a:p>
            <a:r>
              <a:rPr lang="en-US" sz="5600" dirty="0">
                <a:solidFill>
                  <a:schemeClr val="bg1"/>
                </a:solidFill>
              </a:rPr>
              <a:t>Endowments and Reserves  </a:t>
            </a:r>
          </a:p>
        </p:txBody>
      </p:sp>
      <p:graphicFrame>
        <p:nvGraphicFramePr>
          <p:cNvPr id="5" name="Content Placeholder 2">
            <a:extLst>
              <a:ext uri="{FF2B5EF4-FFF2-40B4-BE49-F238E27FC236}">
                <a16:creationId xmlns:a16="http://schemas.microsoft.com/office/drawing/2014/main" id="{40DD1E72-A906-E71F-9750-4ADB79BF6B75}"/>
              </a:ext>
            </a:extLst>
          </p:cNvPr>
          <p:cNvGraphicFramePr>
            <a:graphicFrameLocks noGrp="1"/>
          </p:cNvGraphicFramePr>
          <p:nvPr>
            <p:ph idx="1"/>
            <p:extLst>
              <p:ext uri="{D42A27DB-BD31-4B8C-83A1-F6EECF244321}">
                <p14:modId xmlns:p14="http://schemas.microsoft.com/office/powerpoint/2010/main" val="2521164815"/>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204F8964-BE30-8BD8-E2C3-AEDAD3FFF58F}"/>
              </a:ext>
            </a:extLst>
          </p:cNvPr>
          <p:cNvSpPr txBox="1"/>
          <p:nvPr/>
        </p:nvSpPr>
        <p:spPr>
          <a:xfrm>
            <a:off x="5450377" y="4379495"/>
            <a:ext cx="2292744" cy="369332"/>
          </a:xfrm>
          <a:prstGeom prst="rect">
            <a:avLst/>
          </a:prstGeom>
          <a:noFill/>
        </p:spPr>
        <p:txBody>
          <a:bodyPr wrap="none" rtlCol="0">
            <a:spAutoFit/>
          </a:bodyPr>
          <a:lstStyle/>
          <a:p>
            <a:r>
              <a:rPr lang="en-US" dirty="0"/>
              <a:t>5% increase over 2022</a:t>
            </a:r>
          </a:p>
        </p:txBody>
      </p:sp>
      <p:sp>
        <p:nvSpPr>
          <p:cNvPr id="4" name="TextBox 3">
            <a:extLst>
              <a:ext uri="{FF2B5EF4-FFF2-40B4-BE49-F238E27FC236}">
                <a16:creationId xmlns:a16="http://schemas.microsoft.com/office/drawing/2014/main" id="{67AC3BAB-32F7-E97F-BAED-0C51214B0EE4}"/>
              </a:ext>
            </a:extLst>
          </p:cNvPr>
          <p:cNvSpPr txBox="1"/>
          <p:nvPr/>
        </p:nvSpPr>
        <p:spPr>
          <a:xfrm>
            <a:off x="5468388" y="3059668"/>
            <a:ext cx="2887457" cy="369332"/>
          </a:xfrm>
          <a:prstGeom prst="rect">
            <a:avLst/>
          </a:prstGeom>
          <a:noFill/>
        </p:spPr>
        <p:txBody>
          <a:bodyPr wrap="none" rtlCol="0">
            <a:spAutoFit/>
          </a:bodyPr>
          <a:lstStyle/>
          <a:p>
            <a:r>
              <a:rPr lang="en-US" dirty="0"/>
              <a:t>$600,000 increase over 2022</a:t>
            </a:r>
          </a:p>
        </p:txBody>
      </p:sp>
      <p:sp>
        <p:nvSpPr>
          <p:cNvPr id="7" name="TextBox 6">
            <a:extLst>
              <a:ext uri="{FF2B5EF4-FFF2-40B4-BE49-F238E27FC236}">
                <a16:creationId xmlns:a16="http://schemas.microsoft.com/office/drawing/2014/main" id="{ADDE0E81-B509-DD2B-352B-88F15F0C5C8F}"/>
              </a:ext>
            </a:extLst>
          </p:cNvPr>
          <p:cNvSpPr txBox="1"/>
          <p:nvPr/>
        </p:nvSpPr>
        <p:spPr>
          <a:xfrm>
            <a:off x="5450377" y="5498944"/>
            <a:ext cx="4349011" cy="369332"/>
          </a:xfrm>
          <a:prstGeom prst="rect">
            <a:avLst/>
          </a:prstGeom>
          <a:noFill/>
        </p:spPr>
        <p:txBody>
          <a:bodyPr wrap="none" rtlCol="0">
            <a:spAutoFit/>
          </a:bodyPr>
          <a:lstStyle/>
          <a:p>
            <a:r>
              <a:rPr lang="en-US" dirty="0"/>
              <a:t>Only have 7% of needed reserves as a sector</a:t>
            </a:r>
          </a:p>
        </p:txBody>
      </p:sp>
    </p:spTree>
    <p:extLst>
      <p:ext uri="{BB962C8B-B14F-4D97-AF65-F5344CB8AC3E}">
        <p14:creationId xmlns:p14="http://schemas.microsoft.com/office/powerpoint/2010/main" val="1186437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C9BDFC-B9D8-BB26-9BE8-6AE357EE02C2}"/>
              </a:ext>
            </a:extLst>
          </p:cNvPr>
          <p:cNvSpPr>
            <a:spLocks noGrp="1"/>
          </p:cNvSpPr>
          <p:nvPr>
            <p:ph type="title"/>
          </p:nvPr>
        </p:nvSpPr>
        <p:spPr>
          <a:xfrm>
            <a:off x="943277" y="712269"/>
            <a:ext cx="3370998" cy="5502264"/>
          </a:xfrm>
        </p:spPr>
        <p:txBody>
          <a:bodyPr>
            <a:normAutofit/>
          </a:bodyPr>
          <a:lstStyle/>
          <a:p>
            <a:r>
              <a:rPr lang="en-US">
                <a:solidFill>
                  <a:srgbClr val="FFFFFF"/>
                </a:solidFill>
              </a:rPr>
              <a:t>Capital Campaigns </a:t>
            </a:r>
          </a:p>
        </p:txBody>
      </p:sp>
      <p:cxnSp>
        <p:nvCxnSpPr>
          <p:cNvPr id="11" name="Straight Connector 10">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470A0375-2D28-8ECC-DF95-DF4A785A3761}"/>
              </a:ext>
            </a:extLst>
          </p:cNvPr>
          <p:cNvGraphicFramePr>
            <a:graphicFrameLocks noGrp="1"/>
          </p:cNvGraphicFramePr>
          <p:nvPr>
            <p:ph idx="1"/>
            <p:extLst>
              <p:ext uri="{D42A27DB-BD31-4B8C-83A1-F6EECF244321}">
                <p14:modId xmlns:p14="http://schemas.microsoft.com/office/powerpoint/2010/main" val="2794856620"/>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9690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01B295-283F-9B4D-A9F2-538D2640C124}"/>
              </a:ext>
            </a:extLst>
          </p:cNvPr>
          <p:cNvSpPr>
            <a:spLocks noGrp="1"/>
          </p:cNvSpPr>
          <p:nvPr>
            <p:ph type="title"/>
          </p:nvPr>
        </p:nvSpPr>
        <p:spPr>
          <a:xfrm>
            <a:off x="481013" y="3752849"/>
            <a:ext cx="3290887" cy="2452687"/>
          </a:xfrm>
        </p:spPr>
        <p:txBody>
          <a:bodyPr anchor="ctr">
            <a:normAutofit/>
          </a:bodyPr>
          <a:lstStyle/>
          <a:p>
            <a:r>
              <a:rPr lang="en-US" sz="3600"/>
              <a:t>Building Trust &amp; Capacity	</a:t>
            </a:r>
          </a:p>
        </p:txBody>
      </p:sp>
      <p:pic>
        <p:nvPicPr>
          <p:cNvPr id="7" name="Picture 6" descr="A person posing for the camera&#10;&#10;Description automatically generated">
            <a:extLst>
              <a:ext uri="{FF2B5EF4-FFF2-40B4-BE49-F238E27FC236}">
                <a16:creationId xmlns:a16="http://schemas.microsoft.com/office/drawing/2014/main" id="{7461E43A-8A4E-4B42-AF9C-3ADCAF2A4399}"/>
              </a:ext>
            </a:extLst>
          </p:cNvPr>
          <p:cNvPicPr>
            <a:picLocks noChangeAspect="1"/>
          </p:cNvPicPr>
          <p:nvPr/>
        </p:nvPicPr>
        <p:blipFill rotWithShape="1">
          <a:blip r:embed="rId2"/>
          <a:srcRect t="14091" b="21497"/>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5" name="Content Placeholder 4">
            <a:extLst>
              <a:ext uri="{FF2B5EF4-FFF2-40B4-BE49-F238E27FC236}">
                <a16:creationId xmlns:a16="http://schemas.microsoft.com/office/drawing/2014/main" id="{09E4ED1E-0382-F844-974F-BC160054F796}"/>
              </a:ext>
            </a:extLst>
          </p:cNvPr>
          <p:cNvSpPr>
            <a:spLocks noGrp="1"/>
          </p:cNvSpPr>
          <p:nvPr>
            <p:ph idx="1"/>
          </p:nvPr>
        </p:nvSpPr>
        <p:spPr>
          <a:xfrm>
            <a:off x="4223982" y="3752850"/>
            <a:ext cx="7485413" cy="2452687"/>
          </a:xfrm>
        </p:spPr>
        <p:txBody>
          <a:bodyPr anchor="ctr">
            <a:normAutofit/>
          </a:bodyPr>
          <a:lstStyle/>
          <a:p>
            <a:r>
              <a:rPr lang="en-US" sz="1800"/>
              <a:t>Launched early 2020</a:t>
            </a:r>
          </a:p>
          <a:p>
            <a:r>
              <a:rPr lang="en-US" sz="1800"/>
              <a:t>120 Reporting Requirements to receive Verification: Management, Governance, Financials, Programs, Development</a:t>
            </a:r>
          </a:p>
          <a:p>
            <a:r>
              <a:rPr lang="en-US" sz="1800"/>
              <a:t>Financials populated from IRS</a:t>
            </a:r>
          </a:p>
          <a:p>
            <a:r>
              <a:rPr lang="en-US" sz="1800"/>
              <a:t>Process helps build capacity for orgs</a:t>
            </a:r>
          </a:p>
          <a:p>
            <a:r>
              <a:rPr lang="en-US" sz="1800"/>
              <a:t>Transparency for donors</a:t>
            </a:r>
          </a:p>
        </p:txBody>
      </p:sp>
    </p:spTree>
    <p:extLst>
      <p:ext uri="{BB962C8B-B14F-4D97-AF65-F5344CB8AC3E}">
        <p14:creationId xmlns:p14="http://schemas.microsoft.com/office/powerpoint/2010/main" val="501619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68A0040-59FF-B644-D80A-8E2E2AEB483A}"/>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BIPOC vs. Non-BIPOC</a:t>
            </a:r>
          </a:p>
        </p:txBody>
      </p:sp>
      <p:sp>
        <p:nvSpPr>
          <p:cNvPr id="3" name="Content Placeholder 2">
            <a:extLst>
              <a:ext uri="{FF2B5EF4-FFF2-40B4-BE49-F238E27FC236}">
                <a16:creationId xmlns:a16="http://schemas.microsoft.com/office/drawing/2014/main" id="{50C9B612-DA90-5BF9-0B9E-42A0F9F0661B}"/>
              </a:ext>
            </a:extLst>
          </p:cNvPr>
          <p:cNvSpPr>
            <a:spLocks noGrp="1"/>
          </p:cNvSpPr>
          <p:nvPr>
            <p:ph idx="1"/>
          </p:nvPr>
        </p:nvSpPr>
        <p:spPr>
          <a:xfrm>
            <a:off x="1367624" y="2490436"/>
            <a:ext cx="9708995" cy="3567173"/>
          </a:xfrm>
        </p:spPr>
        <p:txBody>
          <a:bodyPr anchor="ctr">
            <a:normAutofit/>
          </a:bodyPr>
          <a:lstStyle/>
          <a:p>
            <a:r>
              <a:rPr lang="en-US" sz="2000" dirty="0"/>
              <a:t>Orgs with Endowments</a:t>
            </a:r>
          </a:p>
          <a:p>
            <a:pPr lvl="1"/>
            <a:r>
              <a:rPr lang="en-US" sz="2000" dirty="0"/>
              <a:t>BIPOC: 0%</a:t>
            </a:r>
          </a:p>
          <a:p>
            <a:pPr lvl="1"/>
            <a:r>
              <a:rPr lang="en-US" sz="2000" dirty="0"/>
              <a:t>Caucasian: 19%</a:t>
            </a:r>
          </a:p>
          <a:p>
            <a:r>
              <a:rPr lang="en-US" sz="2000" dirty="0"/>
              <a:t>Orgs with Reserve Funds</a:t>
            </a:r>
          </a:p>
          <a:p>
            <a:pPr lvl="1"/>
            <a:r>
              <a:rPr lang="en-US" sz="2000" dirty="0"/>
              <a:t>BIPOC: 15%</a:t>
            </a:r>
          </a:p>
          <a:p>
            <a:pPr lvl="1"/>
            <a:r>
              <a:rPr lang="en-US" sz="2000" dirty="0"/>
              <a:t>Caucasian: 45%</a:t>
            </a:r>
          </a:p>
          <a:p>
            <a:r>
              <a:rPr lang="en-US" sz="2000" dirty="0"/>
              <a:t>Revenue </a:t>
            </a:r>
          </a:p>
          <a:p>
            <a:pPr lvl="1"/>
            <a:r>
              <a:rPr lang="en-US" sz="2000" dirty="0"/>
              <a:t>Caucasian-led organization have </a:t>
            </a:r>
            <a:r>
              <a:rPr lang="en-US" sz="2000" i="1" dirty="0"/>
              <a:t>a 60% </a:t>
            </a:r>
            <a:r>
              <a:rPr lang="en-US" sz="2000" dirty="0"/>
              <a:t>higher revenue average</a:t>
            </a:r>
          </a:p>
        </p:txBody>
      </p:sp>
    </p:spTree>
    <p:extLst>
      <p:ext uri="{BB962C8B-B14F-4D97-AF65-F5344CB8AC3E}">
        <p14:creationId xmlns:p14="http://schemas.microsoft.com/office/powerpoint/2010/main" val="2502462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7CE075-73B4-63BF-1512-2D8B38C637EF}"/>
              </a:ext>
            </a:extLst>
          </p:cNvPr>
          <p:cNvSpPr>
            <a:spLocks noGrp="1"/>
          </p:cNvSpPr>
          <p:nvPr>
            <p:ph type="title"/>
          </p:nvPr>
        </p:nvSpPr>
        <p:spPr>
          <a:xfrm>
            <a:off x="838200" y="557189"/>
            <a:ext cx="3374136" cy="5567891"/>
          </a:xfrm>
        </p:spPr>
        <p:txBody>
          <a:bodyPr>
            <a:normAutofit/>
          </a:bodyPr>
          <a:lstStyle/>
          <a:p>
            <a:r>
              <a:rPr lang="en-US" sz="5200" dirty="0"/>
              <a:t>Funding by Subsector:</a:t>
            </a:r>
            <a:br>
              <a:rPr lang="en-US" sz="5200" dirty="0"/>
            </a:br>
            <a:endParaRPr lang="en-US" sz="5200" dirty="0"/>
          </a:p>
        </p:txBody>
      </p:sp>
      <p:graphicFrame>
        <p:nvGraphicFramePr>
          <p:cNvPr id="5" name="Content Placeholder 2">
            <a:extLst>
              <a:ext uri="{FF2B5EF4-FFF2-40B4-BE49-F238E27FC236}">
                <a16:creationId xmlns:a16="http://schemas.microsoft.com/office/drawing/2014/main" id="{DB19C49E-A2BA-A19F-2AA3-1FEFFFB738E8}"/>
              </a:ext>
            </a:extLst>
          </p:cNvPr>
          <p:cNvGraphicFramePr>
            <a:graphicFrameLocks noGrp="1"/>
          </p:cNvGraphicFramePr>
          <p:nvPr>
            <p:ph idx="1"/>
            <p:extLst>
              <p:ext uri="{D42A27DB-BD31-4B8C-83A1-F6EECF244321}">
                <p14:modId xmlns:p14="http://schemas.microsoft.com/office/powerpoint/2010/main" val="3412998701"/>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598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B19C49E-A2BA-A19F-2AA3-1FEFFFB738E8}"/>
              </a:ext>
            </a:extLst>
          </p:cNvPr>
          <p:cNvGraphicFramePr>
            <a:graphicFrameLocks noGrp="1"/>
          </p:cNvGraphicFramePr>
          <p:nvPr>
            <p:ph idx="1"/>
            <p:extLst>
              <p:ext uri="{D42A27DB-BD31-4B8C-83A1-F6EECF244321}">
                <p14:modId xmlns:p14="http://schemas.microsoft.com/office/powerpoint/2010/main" val="1866216196"/>
              </p:ext>
            </p:extLst>
          </p:nvPr>
        </p:nvGraphicFramePr>
        <p:xfrm>
          <a:off x="6735353" y="884552"/>
          <a:ext cx="5453597"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5BCCA69F-6899-2F70-B618-4E37793BF5CD}"/>
              </a:ext>
            </a:extLst>
          </p:cNvPr>
          <p:cNvPicPr>
            <a:picLocks noChangeAspect="1"/>
          </p:cNvPicPr>
          <p:nvPr/>
        </p:nvPicPr>
        <p:blipFill>
          <a:blip r:embed="rId7"/>
          <a:stretch>
            <a:fillRect/>
          </a:stretch>
        </p:blipFill>
        <p:spPr>
          <a:xfrm>
            <a:off x="236236" y="1026792"/>
            <a:ext cx="6262881" cy="5504688"/>
          </a:xfrm>
          <a:prstGeom prst="rect">
            <a:avLst/>
          </a:prstGeom>
        </p:spPr>
      </p:pic>
      <p:sp>
        <p:nvSpPr>
          <p:cNvPr id="8" name="TextBox 7">
            <a:extLst>
              <a:ext uri="{FF2B5EF4-FFF2-40B4-BE49-F238E27FC236}">
                <a16:creationId xmlns:a16="http://schemas.microsoft.com/office/drawing/2014/main" id="{5BD78C41-2C73-D8F0-7071-E0F3AFE8BD34}"/>
              </a:ext>
            </a:extLst>
          </p:cNvPr>
          <p:cNvSpPr txBox="1"/>
          <p:nvPr/>
        </p:nvSpPr>
        <p:spPr>
          <a:xfrm>
            <a:off x="2714933" y="326520"/>
            <a:ext cx="652743" cy="369332"/>
          </a:xfrm>
          <a:prstGeom prst="rect">
            <a:avLst/>
          </a:prstGeom>
          <a:noFill/>
        </p:spPr>
        <p:txBody>
          <a:bodyPr wrap="none" rtlCol="0">
            <a:spAutoFit/>
          </a:bodyPr>
          <a:lstStyle/>
          <a:p>
            <a:r>
              <a:rPr lang="en-US" dirty="0"/>
              <a:t>2022</a:t>
            </a:r>
          </a:p>
        </p:txBody>
      </p:sp>
      <p:sp>
        <p:nvSpPr>
          <p:cNvPr id="10" name="TextBox 9">
            <a:extLst>
              <a:ext uri="{FF2B5EF4-FFF2-40B4-BE49-F238E27FC236}">
                <a16:creationId xmlns:a16="http://schemas.microsoft.com/office/drawing/2014/main" id="{7AEE5B38-AD8A-6B17-5CEF-72B81FB380A8}"/>
              </a:ext>
            </a:extLst>
          </p:cNvPr>
          <p:cNvSpPr txBox="1"/>
          <p:nvPr/>
        </p:nvSpPr>
        <p:spPr>
          <a:xfrm>
            <a:off x="9135779" y="326520"/>
            <a:ext cx="652743" cy="369332"/>
          </a:xfrm>
          <a:prstGeom prst="rect">
            <a:avLst/>
          </a:prstGeom>
          <a:noFill/>
        </p:spPr>
        <p:txBody>
          <a:bodyPr wrap="none" rtlCol="0">
            <a:spAutoFit/>
          </a:bodyPr>
          <a:lstStyle/>
          <a:p>
            <a:r>
              <a:rPr lang="en-US" dirty="0"/>
              <a:t>2023</a:t>
            </a:r>
          </a:p>
        </p:txBody>
      </p:sp>
    </p:spTree>
    <p:extLst>
      <p:ext uri="{BB962C8B-B14F-4D97-AF65-F5344CB8AC3E}">
        <p14:creationId xmlns:p14="http://schemas.microsoft.com/office/powerpoint/2010/main" val="3530015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8FD7160-1FA1-6295-CF06-4B6A9CB42218}"/>
              </a:ext>
            </a:extLst>
          </p:cNvPr>
          <p:cNvSpPr>
            <a:spLocks noGrp="1"/>
          </p:cNvSpPr>
          <p:nvPr>
            <p:ph type="title"/>
          </p:nvPr>
        </p:nvSpPr>
        <p:spPr>
          <a:xfrm>
            <a:off x="1371597" y="348865"/>
            <a:ext cx="10044023" cy="877729"/>
          </a:xfrm>
        </p:spPr>
        <p:txBody>
          <a:bodyPr anchor="ctr">
            <a:normAutofit/>
          </a:bodyPr>
          <a:lstStyle/>
          <a:p>
            <a:r>
              <a:rPr lang="en-US" sz="2800" dirty="0">
                <a:solidFill>
                  <a:srgbClr val="FFFFFF"/>
                </a:solidFill>
              </a:rPr>
              <a:t>Out of the highest 25 operating budgets</a:t>
            </a:r>
            <a:br>
              <a:rPr lang="en-US" sz="2800" dirty="0">
                <a:solidFill>
                  <a:srgbClr val="FFFFFF"/>
                </a:solidFill>
              </a:rPr>
            </a:br>
            <a:endParaRPr lang="en-US" sz="2800" dirty="0">
              <a:solidFill>
                <a:srgbClr val="FFFFFF"/>
              </a:solidFill>
            </a:endParaRPr>
          </a:p>
        </p:txBody>
      </p:sp>
      <p:graphicFrame>
        <p:nvGraphicFramePr>
          <p:cNvPr id="5" name="Content Placeholder 2">
            <a:extLst>
              <a:ext uri="{FF2B5EF4-FFF2-40B4-BE49-F238E27FC236}">
                <a16:creationId xmlns:a16="http://schemas.microsoft.com/office/drawing/2014/main" id="{3E5E603E-9CA4-C820-F408-0D502BBCEF18}"/>
              </a:ext>
            </a:extLst>
          </p:cNvPr>
          <p:cNvGraphicFramePr>
            <a:graphicFrameLocks noGrp="1"/>
          </p:cNvGraphicFramePr>
          <p:nvPr>
            <p:ph idx="1"/>
            <p:extLst>
              <p:ext uri="{D42A27DB-BD31-4B8C-83A1-F6EECF244321}">
                <p14:modId xmlns:p14="http://schemas.microsoft.com/office/powerpoint/2010/main" val="1781341073"/>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1332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20887" cy="6491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60A5CC-1E7E-BAD8-2590-22135F7ADDCF}"/>
              </a:ext>
            </a:extLst>
          </p:cNvPr>
          <p:cNvSpPr>
            <a:spLocks noGrp="1"/>
          </p:cNvSpPr>
          <p:nvPr>
            <p:ph type="title"/>
          </p:nvPr>
        </p:nvSpPr>
        <p:spPr>
          <a:xfrm>
            <a:off x="594360" y="1209086"/>
            <a:ext cx="3876848" cy="4064925"/>
          </a:xfrm>
        </p:spPr>
        <p:txBody>
          <a:bodyPr anchor="ctr">
            <a:normAutofit/>
          </a:bodyPr>
          <a:lstStyle/>
          <a:p>
            <a:r>
              <a:rPr lang="en-US" sz="5000" dirty="0"/>
              <a:t>Out of the lowest 25 operating budgets</a:t>
            </a:r>
            <a:br>
              <a:rPr lang="en-US" sz="5000" dirty="0"/>
            </a:br>
            <a:endParaRPr lang="en-US" sz="5000" dirty="0"/>
          </a:p>
        </p:txBody>
      </p:sp>
      <p:grpSp>
        <p:nvGrpSpPr>
          <p:cNvPr id="13" name="Group 12">
            <a:extLst>
              <a:ext uri="{FF2B5EF4-FFF2-40B4-BE49-F238E27FC236}">
                <a16:creationId xmlns:a16="http://schemas.microsoft.com/office/drawing/2014/main" id="{11999B20-6058-4C55-882E-A1FB050B69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569464"/>
            <a:ext cx="242107" cy="1340860"/>
            <a:chOff x="56167" y="2761488"/>
            <a:chExt cx="242107" cy="1340860"/>
          </a:xfrm>
        </p:grpSpPr>
        <p:sp>
          <p:nvSpPr>
            <p:cNvPr id="14" name="Rectangle 2">
              <a:extLst>
                <a:ext uri="{FF2B5EF4-FFF2-40B4-BE49-F238E27FC236}">
                  <a16:creationId xmlns:a16="http://schemas.microsoft.com/office/drawing/2014/main" id="{168AC90C-344A-4A64-BC4B-AEE98034B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59">
              <a:extLst>
                <a:ext uri="{FF2B5EF4-FFF2-40B4-BE49-F238E27FC236}">
                  <a16:creationId xmlns:a16="http://schemas.microsoft.com/office/drawing/2014/main" id="{47AEB9AE-7E63-42CA-A3E5-F8EF7D8CA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
              <a:extLst>
                <a:ext uri="{FF2B5EF4-FFF2-40B4-BE49-F238E27FC236}">
                  <a16:creationId xmlns:a16="http://schemas.microsoft.com/office/drawing/2014/main" id="{076031FA-B93F-4A7D-AE66-85ADC613E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9">
              <a:extLst>
                <a:ext uri="{FF2B5EF4-FFF2-40B4-BE49-F238E27FC236}">
                  <a16:creationId xmlns:a16="http://schemas.microsoft.com/office/drawing/2014/main" id="{0C1FC8D1-E08A-4B12-A48F-BF225E5B0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id="{F62D5F69-2C82-4007-8EF0-EBC9C2350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9">
              <a:extLst>
                <a:ext uri="{FF2B5EF4-FFF2-40B4-BE49-F238E27FC236}">
                  <a16:creationId xmlns:a16="http://schemas.microsoft.com/office/drawing/2014/main" id="{677FAED6-5057-4B80-B1CF-196DC022B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CE77C39F-572F-4435-85B4-9E9A35CF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B3283BD4-0BC4-41D1-B09B-CBDC4292CD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
              <a:extLst>
                <a:ext uri="{FF2B5EF4-FFF2-40B4-BE49-F238E27FC236}">
                  <a16:creationId xmlns:a16="http://schemas.microsoft.com/office/drawing/2014/main" id="{BA3E687B-951E-45B2-BEFE-4CBEB32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59">
              <a:extLst>
                <a:ext uri="{FF2B5EF4-FFF2-40B4-BE49-F238E27FC236}">
                  <a16:creationId xmlns:a16="http://schemas.microsoft.com/office/drawing/2014/main" id="{A49870CA-6E02-4787-82A6-28C0CB6B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
              <a:extLst>
                <a:ext uri="{FF2B5EF4-FFF2-40B4-BE49-F238E27FC236}">
                  <a16:creationId xmlns:a16="http://schemas.microsoft.com/office/drawing/2014/main" id="{5639C028-DD6E-4E69-AE6E-1CC158EDC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B1CD1FE8-3027-45AA-AD53-5B131FB03D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1FD2B706-0BB9-4A30-9206-252E09AE0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D5783E13-BA0A-4F1E-A4F0-BFC9FF103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a:extLst>
                <a:ext uri="{FF2B5EF4-FFF2-40B4-BE49-F238E27FC236}">
                  <a16:creationId xmlns:a16="http://schemas.microsoft.com/office/drawing/2014/main" id="{D0847D6C-8036-43A9-BA3E-D1E8928882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1D610CBF-7C35-498A-9BDD-A2954A7CA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BCB60915-0422-4144-87E9-2289DBC0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9D64F486-DA93-45CE-9075-4110C67F1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DA8356F6-E822-44E0-8A11-33E5A5432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C825C106-0BD3-41C1-8520-50F54BD67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0B329FE-FCBD-D619-7F43-FE60533F8AB5}"/>
              </a:ext>
            </a:extLst>
          </p:cNvPr>
          <p:cNvGraphicFramePr>
            <a:graphicFrameLocks noGrp="1"/>
          </p:cNvGraphicFramePr>
          <p:nvPr>
            <p:ph idx="1"/>
            <p:extLst>
              <p:ext uri="{D42A27DB-BD31-4B8C-83A1-F6EECF244321}">
                <p14:modId xmlns:p14="http://schemas.microsoft.com/office/powerpoint/2010/main" val="1511796245"/>
              </p:ext>
            </p:extLst>
          </p:nvPr>
        </p:nvGraphicFramePr>
        <p:xfrm>
          <a:off x="5614416" y="457200"/>
          <a:ext cx="6117336" cy="5696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6424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502C441-D6F0-0D9B-302F-50F2F2A7E8C8}"/>
              </a:ext>
            </a:extLst>
          </p:cNvPr>
          <p:cNvPicPr>
            <a:picLocks noChangeAspect="1"/>
          </p:cNvPicPr>
          <p:nvPr/>
        </p:nvPicPr>
        <p:blipFill rotWithShape="1">
          <a:blip r:embed="rId2">
            <a:duotone>
              <a:schemeClr val="bg2">
                <a:shade val="45000"/>
                <a:satMod val="135000"/>
              </a:schemeClr>
              <a:prstClr val="white"/>
            </a:duotone>
          </a:blip>
          <a:srcRect b="15730"/>
          <a:stretch/>
        </p:blipFill>
        <p:spPr>
          <a:xfrm>
            <a:off x="16258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B4C609-FE09-20BC-E297-61C2E1BC9C5A}"/>
              </a:ext>
            </a:extLst>
          </p:cNvPr>
          <p:cNvSpPr>
            <a:spLocks noGrp="1"/>
          </p:cNvSpPr>
          <p:nvPr>
            <p:ph type="title"/>
          </p:nvPr>
        </p:nvSpPr>
        <p:spPr>
          <a:xfrm>
            <a:off x="838200" y="365125"/>
            <a:ext cx="10515600" cy="1325563"/>
          </a:xfrm>
        </p:spPr>
        <p:txBody>
          <a:bodyPr>
            <a:normAutofit/>
          </a:bodyPr>
          <a:lstStyle/>
          <a:p>
            <a:r>
              <a:rPr lang="en-US" dirty="0"/>
              <a:t>Fundraising </a:t>
            </a:r>
          </a:p>
        </p:txBody>
      </p:sp>
      <p:graphicFrame>
        <p:nvGraphicFramePr>
          <p:cNvPr id="17" name="Content Placeholder 2">
            <a:extLst>
              <a:ext uri="{FF2B5EF4-FFF2-40B4-BE49-F238E27FC236}">
                <a16:creationId xmlns:a16="http://schemas.microsoft.com/office/drawing/2014/main" id="{F5363952-ED8C-6FC0-22E0-D8C77856FF53}"/>
              </a:ext>
            </a:extLst>
          </p:cNvPr>
          <p:cNvGraphicFramePr>
            <a:graphicFrameLocks noGrp="1"/>
          </p:cNvGraphicFramePr>
          <p:nvPr>
            <p:ph idx="1"/>
            <p:extLst>
              <p:ext uri="{D42A27DB-BD31-4B8C-83A1-F6EECF244321}">
                <p14:modId xmlns:p14="http://schemas.microsoft.com/office/powerpoint/2010/main" val="158493019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4623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B7187D1-90A5-F727-87DE-44080C88F6E7}"/>
              </a:ext>
            </a:extLst>
          </p:cNvPr>
          <p:cNvSpPr/>
          <p:nvPr/>
        </p:nvSpPr>
        <p:spPr>
          <a:xfrm>
            <a:off x="3367597" y="-172874"/>
            <a:ext cx="6174180" cy="617418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600" dirty="0">
                <a:solidFill>
                  <a:schemeClr val="tx1"/>
                </a:solidFill>
                <a:latin typeface="Poppins ExtraBold" panose="00000900000000000000" pitchFamily="2" charset="0"/>
                <a:cs typeface="Poppins ExtraBold" panose="00000900000000000000" pitchFamily="2" charset="0"/>
              </a:rPr>
              <a:t>$84.6</a:t>
            </a:r>
            <a:br>
              <a:rPr lang="en-US" sz="9600" dirty="0">
                <a:solidFill>
                  <a:schemeClr val="tx1"/>
                </a:solidFill>
                <a:latin typeface="Poppins ExtraBold" panose="00000900000000000000" pitchFamily="2" charset="0"/>
                <a:cs typeface="Poppins ExtraBold" panose="00000900000000000000" pitchFamily="2" charset="0"/>
              </a:rPr>
            </a:br>
            <a:r>
              <a:rPr lang="en-US" sz="9600" dirty="0">
                <a:solidFill>
                  <a:schemeClr val="tx1"/>
                </a:solidFill>
                <a:latin typeface="Poppins ExtraBold" panose="00000900000000000000" pitchFamily="2" charset="0"/>
                <a:cs typeface="Poppins ExtraBold" panose="00000900000000000000" pitchFamily="2" charset="0"/>
              </a:rPr>
              <a:t>billion</a:t>
            </a:r>
          </a:p>
        </p:txBody>
      </p:sp>
      <p:sp>
        <p:nvSpPr>
          <p:cNvPr id="3" name="Title 2">
            <a:extLst>
              <a:ext uri="{FF2B5EF4-FFF2-40B4-BE49-F238E27FC236}">
                <a16:creationId xmlns:a16="http://schemas.microsoft.com/office/drawing/2014/main" id="{3A7B6D04-57E6-EEF7-6EEA-F42DB002FE38}"/>
              </a:ext>
            </a:extLst>
          </p:cNvPr>
          <p:cNvSpPr>
            <a:spLocks noGrp="1"/>
          </p:cNvSpPr>
          <p:nvPr>
            <p:ph type="title"/>
          </p:nvPr>
        </p:nvSpPr>
        <p:spPr>
          <a:xfrm>
            <a:off x="422207" y="395055"/>
            <a:ext cx="10172220" cy="923278"/>
          </a:xfrm>
        </p:spPr>
        <p:txBody>
          <a:bodyPr>
            <a:normAutofit/>
          </a:bodyPr>
          <a:lstStyle/>
          <a:p>
            <a:r>
              <a:rPr lang="en-US" dirty="0">
                <a:solidFill>
                  <a:schemeClr val="accent2"/>
                </a:solidFill>
                <a:effectLst>
                  <a:outerShdw blurRad="38100" dist="38100" dir="2700000" algn="tl">
                    <a:srgbClr val="000000">
                      <a:alpha val="43137"/>
                    </a:srgbClr>
                  </a:outerShdw>
                </a:effectLst>
              </a:rPr>
              <a:t>Alachua County’s Current Wealth</a:t>
            </a:r>
          </a:p>
        </p:txBody>
      </p:sp>
      <p:sp>
        <p:nvSpPr>
          <p:cNvPr id="5" name="Text Placeholder 2">
            <a:extLst>
              <a:ext uri="{FF2B5EF4-FFF2-40B4-BE49-F238E27FC236}">
                <a16:creationId xmlns:a16="http://schemas.microsoft.com/office/drawing/2014/main" id="{FD7390A4-E009-FFE7-B547-759897BEDCFB}"/>
              </a:ext>
            </a:extLst>
          </p:cNvPr>
          <p:cNvSpPr>
            <a:spLocks noGrp="1"/>
          </p:cNvSpPr>
          <p:nvPr>
            <p:ph type="body" idx="1"/>
          </p:nvPr>
        </p:nvSpPr>
        <p:spPr>
          <a:xfrm>
            <a:off x="422207" y="1518083"/>
            <a:ext cx="2815667" cy="4483222"/>
          </a:xfrm>
        </p:spPr>
        <p:txBody>
          <a:bodyPr>
            <a:normAutofit/>
          </a:bodyPr>
          <a:lstStyle/>
          <a:p>
            <a:pPr>
              <a:lnSpc>
                <a:spcPct val="120000"/>
              </a:lnSpc>
            </a:pPr>
            <a:r>
              <a:rPr lang="en-US" sz="2000" dirty="0"/>
              <a:t>This includes debt, homes, bank accounts, retirement accounts, closely held family businesses. It does not include or undervalues trusts, hard to value assets, quickly depreciating assets, or extremely high net worth families.</a:t>
            </a:r>
          </a:p>
        </p:txBody>
      </p:sp>
      <p:sp>
        <p:nvSpPr>
          <p:cNvPr id="6" name="Oval 5">
            <a:extLst>
              <a:ext uri="{FF2B5EF4-FFF2-40B4-BE49-F238E27FC236}">
                <a16:creationId xmlns:a16="http://schemas.microsoft.com/office/drawing/2014/main" id="{2C01DDD1-1ED9-6241-630A-7E59B029682D}"/>
              </a:ext>
            </a:extLst>
          </p:cNvPr>
          <p:cNvSpPr/>
          <p:nvPr/>
        </p:nvSpPr>
        <p:spPr>
          <a:xfrm>
            <a:off x="7999766" y="3087974"/>
            <a:ext cx="4816824" cy="481682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1200"/>
              </a:spcAft>
            </a:pPr>
            <a:r>
              <a:rPr lang="en-US" sz="2400" b="1" dirty="0">
                <a:solidFill>
                  <a:schemeClr val="accent1"/>
                </a:solidFill>
                <a:latin typeface="+mj-lt"/>
                <a:cs typeface="Poppins ExtraBold" panose="00000900000000000000" pitchFamily="2" charset="0"/>
              </a:rPr>
              <a:t>10 Years Ago</a:t>
            </a:r>
          </a:p>
          <a:p>
            <a:pPr algn="ctr">
              <a:lnSpc>
                <a:spcPct val="90000"/>
              </a:lnSpc>
            </a:pPr>
            <a:r>
              <a:rPr lang="en-US" sz="6000" dirty="0">
                <a:solidFill>
                  <a:schemeClr val="accent1"/>
                </a:solidFill>
                <a:latin typeface="Poppins ExtraBold" panose="00000900000000000000" pitchFamily="2" charset="0"/>
                <a:cs typeface="Poppins ExtraBold" panose="00000900000000000000" pitchFamily="2" charset="0"/>
              </a:rPr>
              <a:t>$15.4</a:t>
            </a:r>
            <a:br>
              <a:rPr lang="en-US" sz="6000" dirty="0">
                <a:solidFill>
                  <a:schemeClr val="accent1"/>
                </a:solidFill>
                <a:latin typeface="Poppins ExtraBold" panose="00000900000000000000" pitchFamily="2" charset="0"/>
                <a:cs typeface="Poppins ExtraBold" panose="00000900000000000000" pitchFamily="2" charset="0"/>
              </a:rPr>
            </a:br>
            <a:r>
              <a:rPr lang="en-US" sz="6000" dirty="0">
                <a:solidFill>
                  <a:schemeClr val="accent1"/>
                </a:solidFill>
                <a:latin typeface="Poppins ExtraBold" panose="00000900000000000000" pitchFamily="2" charset="0"/>
                <a:cs typeface="Poppins ExtraBold" panose="00000900000000000000" pitchFamily="2" charset="0"/>
              </a:rPr>
              <a:t>billion</a:t>
            </a:r>
          </a:p>
        </p:txBody>
      </p:sp>
    </p:spTree>
    <p:extLst>
      <p:ext uri="{BB962C8B-B14F-4D97-AF65-F5344CB8AC3E}">
        <p14:creationId xmlns:p14="http://schemas.microsoft.com/office/powerpoint/2010/main" val="428098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Right 6">
            <a:extLst>
              <a:ext uri="{FF2B5EF4-FFF2-40B4-BE49-F238E27FC236}">
                <a16:creationId xmlns:a16="http://schemas.microsoft.com/office/drawing/2014/main" id="{E47282AC-741D-7DF8-D8A2-73FCA90290F0}"/>
              </a:ext>
            </a:extLst>
          </p:cNvPr>
          <p:cNvSpPr/>
          <p:nvPr/>
        </p:nvSpPr>
        <p:spPr>
          <a:xfrm>
            <a:off x="5323239" y="1558641"/>
            <a:ext cx="5238956" cy="2169002"/>
          </a:xfrm>
          <a:prstGeom prst="rightArrow">
            <a:avLst>
              <a:gd name="adj1" fmla="val 50000"/>
              <a:gd name="adj2" fmla="val 7119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dirty="0">
                <a:solidFill>
                  <a:schemeClr val="accent1"/>
                </a:solidFill>
                <a:ea typeface="Open Sans" panose="020B0606030504020204" pitchFamily="34" charset="0"/>
                <a:cs typeface="Open Sans" panose="020B0606030504020204" pitchFamily="34" charset="0"/>
              </a:rPr>
              <a:t>$</a:t>
            </a:r>
            <a:r>
              <a:rPr lang="en-US" sz="4000" dirty="0">
                <a:solidFill>
                  <a:schemeClr val="accent1"/>
                </a:solidFill>
                <a:ea typeface="Open Sans Semibold" panose="020B0706030804020204" pitchFamily="34" charset="0"/>
                <a:cs typeface="Open Sans Semibold" panose="020B0706030804020204" pitchFamily="34" charset="0"/>
              </a:rPr>
              <a:t>3.19</a:t>
            </a:r>
            <a:r>
              <a:rPr lang="en-US" sz="4000" dirty="0">
                <a:solidFill>
                  <a:schemeClr val="accent1"/>
                </a:solidFill>
                <a:ea typeface="Open Sans" panose="020B0606030504020204" pitchFamily="34" charset="0"/>
                <a:cs typeface="Open Sans" panose="020B0606030504020204" pitchFamily="34" charset="0"/>
              </a:rPr>
              <a:t> billion</a:t>
            </a:r>
            <a:endParaRPr lang="en-US" sz="2800" dirty="0">
              <a:solidFill>
                <a:schemeClr val="accent1"/>
              </a:solidFill>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23B3D501-D476-4EE8-85BA-678EB8FDB247}"/>
              </a:ext>
            </a:extLst>
          </p:cNvPr>
          <p:cNvSpPr txBox="1"/>
          <p:nvPr/>
        </p:nvSpPr>
        <p:spPr>
          <a:xfrm>
            <a:off x="1329932" y="3289072"/>
            <a:ext cx="4094142" cy="584775"/>
          </a:xfrm>
          <a:prstGeom prst="rect">
            <a:avLst/>
          </a:prstGeom>
          <a:noFill/>
        </p:spPr>
        <p:txBody>
          <a:bodyPr wrap="square" rtlCol="0">
            <a:spAutoFit/>
          </a:bodyPr>
          <a:lstStyle/>
          <a:p>
            <a:r>
              <a:rPr lang="en-US" sz="32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OVER 10 YEARS</a:t>
            </a:r>
          </a:p>
        </p:txBody>
      </p:sp>
      <p:sp>
        <p:nvSpPr>
          <p:cNvPr id="12" name="Arrow: Right 11">
            <a:extLst>
              <a:ext uri="{FF2B5EF4-FFF2-40B4-BE49-F238E27FC236}">
                <a16:creationId xmlns:a16="http://schemas.microsoft.com/office/drawing/2014/main" id="{FFBD4E6A-A753-4D6B-B4D5-C168A886AA34}"/>
              </a:ext>
            </a:extLst>
          </p:cNvPr>
          <p:cNvSpPr/>
          <p:nvPr/>
        </p:nvSpPr>
        <p:spPr>
          <a:xfrm>
            <a:off x="422208" y="783634"/>
            <a:ext cx="6469074" cy="3200400"/>
          </a:xfrm>
          <a:prstGeom prst="rightArrow">
            <a:avLst>
              <a:gd name="adj1" fmla="val 50000"/>
              <a:gd name="adj2" fmla="val 697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spc="-700" dirty="0">
                <a:latin typeface="Open Sans" panose="020B0606030504020204" pitchFamily="34" charset="0"/>
                <a:ea typeface="Open Sans" panose="020B0606030504020204" pitchFamily="34" charset="0"/>
                <a:cs typeface="Open Sans" panose="020B0606030504020204" pitchFamily="34" charset="0"/>
              </a:rPr>
              <a:t>$</a:t>
            </a:r>
            <a:r>
              <a:rPr lang="en-US" sz="8800" b="1" spc="-700" dirty="0">
                <a:latin typeface="Open Sans Semibold" panose="020B0706030804020204" pitchFamily="34" charset="0"/>
                <a:ea typeface="Open Sans Semibold" panose="020B0706030804020204" pitchFamily="34" charset="0"/>
                <a:cs typeface="Open Sans Semibold" panose="020B0706030804020204" pitchFamily="34" charset="0"/>
              </a:rPr>
              <a:t>10</a:t>
            </a:r>
            <a:r>
              <a:rPr lang="en-US" sz="8800" spc="-700" dirty="0">
                <a:latin typeface="Open Sans" panose="020B0606030504020204" pitchFamily="34" charset="0"/>
                <a:ea typeface="Open Sans" panose="020B0606030504020204" pitchFamily="34" charset="0"/>
                <a:cs typeface="Open Sans" panose="020B0606030504020204" pitchFamily="34" charset="0"/>
              </a:rPr>
              <a:t> billion</a:t>
            </a:r>
            <a:endParaRPr lang="en-US" sz="6600" spc="-7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Title 2">
            <a:extLst>
              <a:ext uri="{FF2B5EF4-FFF2-40B4-BE49-F238E27FC236}">
                <a16:creationId xmlns:a16="http://schemas.microsoft.com/office/drawing/2014/main" id="{7CCED756-860B-A65C-BDAA-11185EEED49D}"/>
              </a:ext>
            </a:extLst>
          </p:cNvPr>
          <p:cNvSpPr>
            <a:spLocks noGrp="1"/>
          </p:cNvSpPr>
          <p:nvPr>
            <p:ph type="title"/>
          </p:nvPr>
        </p:nvSpPr>
        <p:spPr>
          <a:xfrm>
            <a:off x="422208" y="514905"/>
            <a:ext cx="8828324" cy="923278"/>
          </a:xfrm>
        </p:spPr>
        <p:txBody>
          <a:bodyPr/>
          <a:lstStyle/>
          <a:p>
            <a:r>
              <a:rPr lang="en-US" dirty="0">
                <a:effectLst>
                  <a:outerShdw blurRad="38100" dist="38100" dir="2700000" algn="tl">
                    <a:srgbClr val="000000">
                      <a:alpha val="43137"/>
                    </a:srgbClr>
                  </a:outerShdw>
                </a:effectLst>
              </a:rPr>
              <a:t>Alachua County’s Transfer</a:t>
            </a:r>
          </a:p>
        </p:txBody>
      </p:sp>
      <p:sp>
        <p:nvSpPr>
          <p:cNvPr id="13" name="TextBox 12">
            <a:extLst>
              <a:ext uri="{FF2B5EF4-FFF2-40B4-BE49-F238E27FC236}">
                <a16:creationId xmlns:a16="http://schemas.microsoft.com/office/drawing/2014/main" id="{0B764B95-04D5-5FBC-C679-095958441E15}"/>
              </a:ext>
            </a:extLst>
          </p:cNvPr>
          <p:cNvSpPr txBox="1"/>
          <p:nvPr/>
        </p:nvSpPr>
        <p:spPr>
          <a:xfrm>
            <a:off x="7559040" y="2828166"/>
            <a:ext cx="1762085" cy="400110"/>
          </a:xfrm>
          <a:prstGeom prst="rect">
            <a:avLst/>
          </a:prstGeom>
          <a:noFill/>
        </p:spPr>
        <p:txBody>
          <a:bodyPr wrap="none" rtlCol="0">
            <a:spAutoFit/>
          </a:bodyPr>
          <a:lstStyle/>
          <a:p>
            <a:r>
              <a:rPr lang="en-US" sz="20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10 Years ago </a:t>
            </a:r>
          </a:p>
        </p:txBody>
      </p:sp>
      <p:sp>
        <p:nvSpPr>
          <p:cNvPr id="14" name="TextBox 13">
            <a:extLst>
              <a:ext uri="{FF2B5EF4-FFF2-40B4-BE49-F238E27FC236}">
                <a16:creationId xmlns:a16="http://schemas.microsoft.com/office/drawing/2014/main" id="{60F3F71D-E398-F169-7571-634FED468CC9}"/>
              </a:ext>
            </a:extLst>
          </p:cNvPr>
          <p:cNvSpPr txBox="1"/>
          <p:nvPr/>
        </p:nvSpPr>
        <p:spPr>
          <a:xfrm>
            <a:off x="9146009" y="5284383"/>
            <a:ext cx="1622560" cy="400110"/>
          </a:xfrm>
          <a:prstGeom prst="rect">
            <a:avLst/>
          </a:prstGeom>
          <a:noFill/>
        </p:spPr>
        <p:txBody>
          <a:bodyPr wrap="none" rtlCol="0">
            <a:spAutoFit/>
          </a:bodyPr>
          <a:lstStyle/>
          <a:p>
            <a:r>
              <a:rPr lang="en-US" sz="20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STATEWIDE </a:t>
            </a:r>
          </a:p>
        </p:txBody>
      </p:sp>
      <p:sp>
        <p:nvSpPr>
          <p:cNvPr id="2" name="Arrow: Right 8">
            <a:extLst>
              <a:ext uri="{FF2B5EF4-FFF2-40B4-BE49-F238E27FC236}">
                <a16:creationId xmlns:a16="http://schemas.microsoft.com/office/drawing/2014/main" id="{706D883E-4026-07C8-F150-4D2611DB8E4E}"/>
              </a:ext>
            </a:extLst>
          </p:cNvPr>
          <p:cNvSpPr/>
          <p:nvPr/>
        </p:nvSpPr>
        <p:spPr>
          <a:xfrm>
            <a:off x="6252418" y="4168277"/>
            <a:ext cx="6091982" cy="2169002"/>
          </a:xfrm>
          <a:prstGeom prst="rightArrow">
            <a:avLst>
              <a:gd name="adj1" fmla="val 50000"/>
              <a:gd name="adj2" fmla="val 71198"/>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dirty="0">
                <a:solidFill>
                  <a:schemeClr val="accent1"/>
                </a:solidFill>
                <a:ea typeface="Open Sans" panose="020B0606030504020204" pitchFamily="34" charset="0"/>
                <a:cs typeface="Open Sans" panose="020B0606030504020204" pitchFamily="34" charset="0"/>
              </a:rPr>
              <a:t>$</a:t>
            </a:r>
            <a:r>
              <a:rPr lang="en-US" sz="4000" dirty="0">
                <a:solidFill>
                  <a:schemeClr val="accent1"/>
                </a:solidFill>
                <a:ea typeface="Open Sans Semibold" panose="020B0706030804020204" pitchFamily="34" charset="0"/>
                <a:cs typeface="Open Sans Semibold" panose="020B0706030804020204" pitchFamily="34" charset="0"/>
              </a:rPr>
              <a:t>36.45</a:t>
            </a:r>
            <a:r>
              <a:rPr lang="en-US" sz="4000" dirty="0">
                <a:solidFill>
                  <a:schemeClr val="accent1"/>
                </a:solidFill>
                <a:ea typeface="Open Sans" panose="020B0606030504020204" pitchFamily="34" charset="0"/>
                <a:cs typeface="Open Sans" panose="020B0606030504020204" pitchFamily="34" charset="0"/>
              </a:rPr>
              <a:t> billion</a:t>
            </a:r>
            <a:endParaRPr lang="en-US" sz="2800" dirty="0">
              <a:solidFill>
                <a:schemeClr val="accent1"/>
              </a:solidFill>
              <a:ea typeface="Open Sans" panose="020B0606030504020204" pitchFamily="34" charset="0"/>
              <a:cs typeface="Open Sans" panose="020B0606030504020204" pitchFamily="34" charset="0"/>
            </a:endParaRPr>
          </a:p>
        </p:txBody>
      </p:sp>
      <p:sp>
        <p:nvSpPr>
          <p:cNvPr id="3" name="Arrow: Right 7">
            <a:extLst>
              <a:ext uri="{FF2B5EF4-FFF2-40B4-BE49-F238E27FC236}">
                <a16:creationId xmlns:a16="http://schemas.microsoft.com/office/drawing/2014/main" id="{8CB14EBB-5EBE-1C8F-28CA-FDA0E61F1BE9}"/>
              </a:ext>
            </a:extLst>
          </p:cNvPr>
          <p:cNvSpPr/>
          <p:nvPr/>
        </p:nvSpPr>
        <p:spPr>
          <a:xfrm>
            <a:off x="1286664" y="3425128"/>
            <a:ext cx="7315200" cy="3200400"/>
          </a:xfrm>
          <a:prstGeom prst="rightArrow">
            <a:avLst>
              <a:gd name="adj1" fmla="val 50000"/>
              <a:gd name="adj2" fmla="val 7119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800" spc="-700" dirty="0">
                <a:latin typeface="Open Sans" panose="020B0606030504020204" pitchFamily="34" charset="0"/>
                <a:ea typeface="Open Sans" panose="020B0606030504020204" pitchFamily="34" charset="0"/>
                <a:cs typeface="Open Sans" panose="020B0606030504020204" pitchFamily="34" charset="0"/>
              </a:rPr>
              <a:t> $</a:t>
            </a:r>
            <a:r>
              <a:rPr lang="en-US" sz="8800" b="1" spc="-700" dirty="0">
                <a:latin typeface="Open Sans Semibold" panose="020B0706030804020204" pitchFamily="34" charset="0"/>
                <a:ea typeface="Open Sans Semibold" panose="020B0706030804020204" pitchFamily="34" charset="0"/>
                <a:cs typeface="Open Sans Semibold" panose="020B0706030804020204" pitchFamily="34" charset="0"/>
              </a:rPr>
              <a:t>115</a:t>
            </a:r>
            <a:r>
              <a:rPr lang="en-US" sz="8800" spc="-700" dirty="0">
                <a:latin typeface="Open Sans" panose="020B0606030504020204" pitchFamily="34" charset="0"/>
                <a:ea typeface="Open Sans" panose="020B0606030504020204" pitchFamily="34" charset="0"/>
                <a:cs typeface="Open Sans" panose="020B0606030504020204" pitchFamily="34" charset="0"/>
              </a:rPr>
              <a:t> billion</a:t>
            </a:r>
            <a:endParaRPr lang="en-US" sz="6600" spc="-7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212757AE-1883-88B8-90EF-1549DA64062C}"/>
              </a:ext>
            </a:extLst>
          </p:cNvPr>
          <p:cNvSpPr txBox="1"/>
          <p:nvPr/>
        </p:nvSpPr>
        <p:spPr>
          <a:xfrm>
            <a:off x="3187956" y="5922024"/>
            <a:ext cx="3102901" cy="584775"/>
          </a:xfrm>
          <a:prstGeom prst="rect">
            <a:avLst/>
          </a:prstGeom>
          <a:noFill/>
        </p:spPr>
        <p:txBody>
          <a:bodyPr wrap="none" rtlCol="0">
            <a:spAutoFit/>
          </a:bodyPr>
          <a:lstStyle/>
          <a:p>
            <a:r>
              <a:rPr lang="en-US" sz="32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OVER 50 YEARS</a:t>
            </a:r>
          </a:p>
        </p:txBody>
      </p:sp>
      <p:sp>
        <p:nvSpPr>
          <p:cNvPr id="5" name="TextBox 4">
            <a:extLst>
              <a:ext uri="{FF2B5EF4-FFF2-40B4-BE49-F238E27FC236}">
                <a16:creationId xmlns:a16="http://schemas.microsoft.com/office/drawing/2014/main" id="{9F5092C3-76CA-EACE-6CBD-18CCA1AD4CC9}"/>
              </a:ext>
            </a:extLst>
          </p:cNvPr>
          <p:cNvSpPr txBox="1"/>
          <p:nvPr/>
        </p:nvSpPr>
        <p:spPr>
          <a:xfrm>
            <a:off x="9298409" y="5436783"/>
            <a:ext cx="1781321" cy="400110"/>
          </a:xfrm>
          <a:prstGeom prst="rect">
            <a:avLst/>
          </a:prstGeom>
          <a:noFill/>
        </p:spPr>
        <p:txBody>
          <a:bodyPr wrap="none" rtlCol="0">
            <a:spAutoFit/>
          </a:bodyPr>
          <a:lstStyle/>
          <a:p>
            <a:r>
              <a:rPr lang="en-US" sz="20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10 Years Ago </a:t>
            </a:r>
          </a:p>
        </p:txBody>
      </p:sp>
    </p:spTree>
    <p:extLst>
      <p:ext uri="{BB962C8B-B14F-4D97-AF65-F5344CB8AC3E}">
        <p14:creationId xmlns:p14="http://schemas.microsoft.com/office/powerpoint/2010/main" val="30947399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4584E0-C9C7-E673-7994-761E32BDD313}"/>
              </a:ext>
            </a:extLst>
          </p:cNvPr>
          <p:cNvSpPr>
            <a:spLocks noGrp="1"/>
          </p:cNvSpPr>
          <p:nvPr>
            <p:ph type="body" idx="1"/>
          </p:nvPr>
        </p:nvSpPr>
        <p:spPr/>
        <p:txBody>
          <a:bodyPr/>
          <a:lstStyle/>
          <a:p>
            <a:r>
              <a:rPr lang="en-US" dirty="0">
                <a:solidFill>
                  <a:schemeClr val="bg1"/>
                </a:solidFill>
              </a:rPr>
              <a:t>Email </a:t>
            </a:r>
            <a:r>
              <a:rPr lang="en-US" dirty="0" err="1">
                <a:solidFill>
                  <a:schemeClr val="bg1"/>
                </a:solidFill>
              </a:rPr>
              <a:t>LBanis@cfncf.org</a:t>
            </a:r>
            <a:endParaRPr lang="en-US" dirty="0">
              <a:solidFill>
                <a:schemeClr val="bg1"/>
              </a:solidFill>
            </a:endParaRPr>
          </a:p>
        </p:txBody>
      </p:sp>
      <p:sp>
        <p:nvSpPr>
          <p:cNvPr id="3" name="Title 2">
            <a:extLst>
              <a:ext uri="{FF2B5EF4-FFF2-40B4-BE49-F238E27FC236}">
                <a16:creationId xmlns:a16="http://schemas.microsoft.com/office/drawing/2014/main" id="{1804DB32-9DFD-C28C-7AED-C6FCC701B77D}"/>
              </a:ext>
            </a:extLst>
          </p:cNvPr>
          <p:cNvSpPr>
            <a:spLocks noGrp="1"/>
          </p:cNvSpPr>
          <p:nvPr>
            <p:ph type="title"/>
          </p:nvPr>
        </p:nvSpPr>
        <p:spPr/>
        <p:txBody>
          <a:bodyPr/>
          <a:lstStyle/>
          <a:p>
            <a:r>
              <a:rPr lang="en-US" dirty="0">
                <a:solidFill>
                  <a:schemeClr val="bg1"/>
                </a:solidFill>
              </a:rPr>
              <a:t>Interested in Learning More About Planned Giving?</a:t>
            </a:r>
          </a:p>
        </p:txBody>
      </p:sp>
    </p:spTree>
    <p:extLst>
      <p:ext uri="{BB962C8B-B14F-4D97-AF65-F5344CB8AC3E}">
        <p14:creationId xmlns:p14="http://schemas.microsoft.com/office/powerpoint/2010/main" val="2228265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5612AB-6D43-50FA-42C6-762A3304DCDF}"/>
              </a:ext>
            </a:extLst>
          </p:cNvPr>
          <p:cNvSpPr>
            <a:spLocks noGrp="1"/>
          </p:cNvSpPr>
          <p:nvPr>
            <p:ph type="title"/>
          </p:nvPr>
        </p:nvSpPr>
        <p:spPr>
          <a:xfrm>
            <a:off x="841248" y="256032"/>
            <a:ext cx="10506456" cy="1014984"/>
          </a:xfrm>
        </p:spPr>
        <p:txBody>
          <a:bodyPr anchor="b">
            <a:normAutofit/>
          </a:bodyPr>
          <a:lstStyle/>
          <a:p>
            <a:r>
              <a:rPr lang="en-US" sz="3700" kern="1200">
                <a:latin typeface="+mj-lt"/>
                <a:ea typeface="+mj-ea"/>
                <a:cs typeface="+mj-cs"/>
              </a:rPr>
              <a:t>Does Our Community Have Too Many Nonprofits?</a:t>
            </a:r>
            <a:endParaRPr lang="en-US" sz="3700"/>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7B9AE14B-39D0-3A09-48CF-E4C253C01DDA}"/>
              </a:ext>
            </a:extLst>
          </p:cNvPr>
          <p:cNvGraphicFramePr>
            <a:graphicFrameLocks noGrp="1"/>
          </p:cNvGraphicFramePr>
          <p:nvPr>
            <p:ph idx="1"/>
            <p:extLst>
              <p:ext uri="{D42A27DB-BD31-4B8C-83A1-F6EECF244321}">
                <p14:modId xmlns:p14="http://schemas.microsoft.com/office/powerpoint/2010/main" val="3315003910"/>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9980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8AF83AC8-1651-8948-B56D-D550F7A34FC5}"/>
              </a:ext>
            </a:extLst>
          </p:cNvPr>
          <p:cNvSpPr>
            <a:spLocks noGrp="1"/>
          </p:cNvSpPr>
          <p:nvPr>
            <p:ph type="title"/>
          </p:nvPr>
        </p:nvSpPr>
        <p:spPr>
          <a:xfrm>
            <a:off x="731520" y="731520"/>
            <a:ext cx="6089904" cy="1426464"/>
          </a:xfrm>
        </p:spPr>
        <p:txBody>
          <a:bodyPr>
            <a:normAutofit/>
          </a:bodyPr>
          <a:lstStyle/>
          <a:p>
            <a:r>
              <a:rPr lang="en-US">
                <a:solidFill>
                  <a:srgbClr val="FFFFFF"/>
                </a:solidFill>
              </a:rPr>
              <a:t>Building Collaborations &amp; Partnerships </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52FA906-4BF4-B74F-9E8D-D8231ACEA483}"/>
              </a:ext>
            </a:extLst>
          </p:cNvPr>
          <p:cNvSpPr>
            <a:spLocks noGrp="1"/>
          </p:cNvSpPr>
          <p:nvPr>
            <p:ph idx="1"/>
          </p:nvPr>
        </p:nvSpPr>
        <p:spPr>
          <a:xfrm>
            <a:off x="789456" y="2798385"/>
            <a:ext cx="10597729" cy="3283260"/>
          </a:xfrm>
        </p:spPr>
        <p:txBody>
          <a:bodyPr anchor="ctr">
            <a:normAutofit/>
          </a:bodyPr>
          <a:lstStyle/>
          <a:p>
            <a:r>
              <a:rPr lang="en-US" sz="2700" dirty="0"/>
              <a:t>Profiles used in evaluations for The Children’s Trust</a:t>
            </a:r>
          </a:p>
          <a:p>
            <a:r>
              <a:rPr lang="en-US" sz="2700" dirty="0"/>
              <a:t>Verified profiles were expedited for CARES Act funding for local nonprofits and ARPA funding</a:t>
            </a:r>
          </a:p>
          <a:p>
            <a:r>
              <a:rPr lang="en-US" sz="2700" dirty="0"/>
              <a:t>Partnering with UF for graduate and faculty research</a:t>
            </a:r>
          </a:p>
          <a:p>
            <a:r>
              <a:rPr lang="en-US" sz="2700" dirty="0"/>
              <a:t>Hope to partner with more local funders to expedite their grantmaking processes</a:t>
            </a:r>
          </a:p>
        </p:txBody>
      </p:sp>
    </p:spTree>
    <p:extLst>
      <p:ext uri="{BB962C8B-B14F-4D97-AF65-F5344CB8AC3E}">
        <p14:creationId xmlns:p14="http://schemas.microsoft.com/office/powerpoint/2010/main" val="34333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A56BA8-5660-F144-03A3-9E3697DFE92B}"/>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2200" kern="1200" dirty="0">
                <a:solidFill>
                  <a:schemeClr val="bg1"/>
                </a:solidFill>
                <a:latin typeface="+mj-lt"/>
                <a:ea typeface="+mj-ea"/>
                <a:cs typeface="+mj-cs"/>
              </a:rPr>
              <a:t>Does Our Community Have Too Many Nonprofits?</a:t>
            </a:r>
          </a:p>
        </p:txBody>
      </p:sp>
      <p:graphicFrame>
        <p:nvGraphicFramePr>
          <p:cNvPr id="6" name="Chart 5">
            <a:extLst>
              <a:ext uri="{FF2B5EF4-FFF2-40B4-BE49-F238E27FC236}">
                <a16:creationId xmlns:a16="http://schemas.microsoft.com/office/drawing/2014/main" id="{1085DD21-D884-2E0B-98EA-8385BE3DBB65}"/>
              </a:ext>
            </a:extLst>
          </p:cNvPr>
          <p:cNvGraphicFramePr>
            <a:graphicFrameLocks/>
          </p:cNvGraphicFramePr>
          <p:nvPr>
            <p:extLst>
              <p:ext uri="{D42A27DB-BD31-4B8C-83A1-F6EECF244321}">
                <p14:modId xmlns:p14="http://schemas.microsoft.com/office/powerpoint/2010/main" val="2485311570"/>
              </p:ext>
            </p:extLst>
          </p:nvPr>
        </p:nvGraphicFramePr>
        <p:xfrm>
          <a:off x="556532" y="2159321"/>
          <a:ext cx="10905066" cy="439419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69F69778-77F6-9585-BC74-D9DBB7AA0D2A}"/>
              </a:ext>
            </a:extLst>
          </p:cNvPr>
          <p:cNvSpPr txBox="1"/>
          <p:nvPr/>
        </p:nvSpPr>
        <p:spPr>
          <a:xfrm>
            <a:off x="4571800" y="1711700"/>
            <a:ext cx="3048399" cy="369332"/>
          </a:xfrm>
          <a:prstGeom prst="rect">
            <a:avLst/>
          </a:prstGeom>
          <a:noFill/>
        </p:spPr>
        <p:txBody>
          <a:bodyPr wrap="none" rtlCol="0">
            <a:spAutoFit/>
          </a:bodyPr>
          <a:lstStyle/>
          <a:p>
            <a:r>
              <a:rPr lang="en-US" dirty="0"/>
              <a:t>Nonprofits per 1,000 residents</a:t>
            </a:r>
          </a:p>
        </p:txBody>
      </p:sp>
    </p:spTree>
    <p:extLst>
      <p:ext uri="{BB962C8B-B14F-4D97-AF65-F5344CB8AC3E}">
        <p14:creationId xmlns:p14="http://schemas.microsoft.com/office/powerpoint/2010/main" val="4262319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BB698-AA69-D2C4-C999-A4F83B24F131}"/>
              </a:ext>
            </a:extLst>
          </p:cNvPr>
          <p:cNvSpPr>
            <a:spLocks noGrp="1"/>
          </p:cNvSpPr>
          <p:nvPr>
            <p:ph type="title"/>
          </p:nvPr>
        </p:nvSpPr>
        <p:spPr/>
        <p:txBody>
          <a:bodyPr/>
          <a:lstStyle/>
          <a:p>
            <a:r>
              <a:rPr lang="en-US" dirty="0"/>
              <a:t>Compared to Larger Cities </a:t>
            </a:r>
          </a:p>
        </p:txBody>
      </p:sp>
      <p:graphicFrame>
        <p:nvGraphicFramePr>
          <p:cNvPr id="6" name="Chart 5">
            <a:extLst>
              <a:ext uri="{FF2B5EF4-FFF2-40B4-BE49-F238E27FC236}">
                <a16:creationId xmlns:a16="http://schemas.microsoft.com/office/drawing/2014/main" id="{6BC3E3B8-5530-6F5F-8573-85B762677B7A}"/>
              </a:ext>
            </a:extLst>
          </p:cNvPr>
          <p:cNvGraphicFramePr>
            <a:graphicFrameLocks/>
          </p:cNvGraphicFramePr>
          <p:nvPr>
            <p:extLst>
              <p:ext uri="{D42A27DB-BD31-4B8C-83A1-F6EECF244321}">
                <p14:modId xmlns:p14="http://schemas.microsoft.com/office/powerpoint/2010/main" val="2911623103"/>
              </p:ext>
            </p:extLst>
          </p:nvPr>
        </p:nvGraphicFramePr>
        <p:xfrm>
          <a:off x="838200" y="2000654"/>
          <a:ext cx="9565640" cy="401828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D9C22069-2593-0D88-F911-4C340D0F7AE7}"/>
              </a:ext>
            </a:extLst>
          </p:cNvPr>
          <p:cNvSpPr txBox="1"/>
          <p:nvPr/>
        </p:nvSpPr>
        <p:spPr>
          <a:xfrm>
            <a:off x="4385820" y="1631322"/>
            <a:ext cx="3048399" cy="369332"/>
          </a:xfrm>
          <a:prstGeom prst="rect">
            <a:avLst/>
          </a:prstGeom>
          <a:noFill/>
        </p:spPr>
        <p:txBody>
          <a:bodyPr wrap="none" rtlCol="0">
            <a:spAutoFit/>
          </a:bodyPr>
          <a:lstStyle/>
          <a:p>
            <a:r>
              <a:rPr lang="en-US" dirty="0"/>
              <a:t>Nonprofits per 1,000 residents</a:t>
            </a:r>
          </a:p>
        </p:txBody>
      </p:sp>
    </p:spTree>
    <p:extLst>
      <p:ext uri="{BB962C8B-B14F-4D97-AF65-F5344CB8AC3E}">
        <p14:creationId xmlns:p14="http://schemas.microsoft.com/office/powerpoint/2010/main" val="2927354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43451" y="1248213"/>
            <a:ext cx="5413238" cy="432633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612A5F-28B2-0C0C-449B-79C8398B9762}"/>
              </a:ext>
            </a:extLst>
          </p:cNvPr>
          <p:cNvSpPr>
            <a:spLocks noGrp="1"/>
          </p:cNvSpPr>
          <p:nvPr>
            <p:ph type="title"/>
          </p:nvPr>
        </p:nvSpPr>
        <p:spPr>
          <a:xfrm>
            <a:off x="504967" y="675564"/>
            <a:ext cx="3609833" cy="5204085"/>
          </a:xfrm>
        </p:spPr>
        <p:txBody>
          <a:bodyPr>
            <a:normAutofit/>
          </a:bodyPr>
          <a:lstStyle/>
          <a:p>
            <a:r>
              <a:rPr lang="en-US" dirty="0"/>
              <a:t>Are there too many nonprofits?</a:t>
            </a:r>
          </a:p>
        </p:txBody>
      </p:sp>
      <p:cxnSp>
        <p:nvCxnSpPr>
          <p:cNvPr id="17" name="Straight Connector 16">
            <a:extLst>
              <a:ext uri="{FF2B5EF4-FFF2-40B4-BE49-F238E27FC236}">
                <a16:creationId xmlns:a16="http://schemas.microsoft.com/office/drawing/2014/main" id="{B03A5AE3-BD30-455C-842B-7626C8BEF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DBECAA5-1F2D-470D-875C-8F2C2CA3E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822E0E75-8DD2-EA7B-FEC4-F97CAE3B8DF1}"/>
              </a:ext>
            </a:extLst>
          </p:cNvPr>
          <p:cNvGraphicFramePr>
            <a:graphicFrameLocks noGrp="1"/>
          </p:cNvGraphicFramePr>
          <p:nvPr>
            <p:ph idx="1"/>
            <p:extLst>
              <p:ext uri="{D42A27DB-BD31-4B8C-83A1-F6EECF244321}">
                <p14:modId xmlns:p14="http://schemas.microsoft.com/office/powerpoint/2010/main" val="1654677491"/>
              </p:ext>
            </p:extLst>
          </p:nvPr>
        </p:nvGraphicFramePr>
        <p:xfrm>
          <a:off x="4776730" y="819369"/>
          <a:ext cx="6589260" cy="5243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88041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72B2C640-3B63-0604-B521-8C79DFD5E001}"/>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A few projections</a:t>
            </a:r>
          </a:p>
        </p:txBody>
      </p:sp>
      <p:sp>
        <p:nvSpPr>
          <p:cNvPr id="3" name="Content Placeholder 2">
            <a:extLst>
              <a:ext uri="{FF2B5EF4-FFF2-40B4-BE49-F238E27FC236}">
                <a16:creationId xmlns:a16="http://schemas.microsoft.com/office/drawing/2014/main" id="{60C5382A-AFF6-1388-3EF5-8FBE267A155D}"/>
              </a:ext>
            </a:extLst>
          </p:cNvPr>
          <p:cNvSpPr>
            <a:spLocks noGrp="1"/>
          </p:cNvSpPr>
          <p:nvPr>
            <p:ph idx="1"/>
          </p:nvPr>
        </p:nvSpPr>
        <p:spPr>
          <a:xfrm>
            <a:off x="1367624" y="2490436"/>
            <a:ext cx="9708995" cy="3567173"/>
          </a:xfrm>
        </p:spPr>
        <p:txBody>
          <a:bodyPr anchor="ctr">
            <a:normAutofit/>
          </a:bodyPr>
          <a:lstStyle/>
          <a:p>
            <a:r>
              <a:rPr lang="en-US" sz="2400" dirty="0"/>
              <a:t>Giving is becoming more stable</a:t>
            </a:r>
          </a:p>
          <a:p>
            <a:r>
              <a:rPr lang="en-US" sz="2400" dirty="0"/>
              <a:t>Corporate giving has not caught up with pre-pandemic levels (still!)</a:t>
            </a:r>
          </a:p>
          <a:p>
            <a:r>
              <a:rPr lang="en-US" sz="2400" dirty="0"/>
              <a:t>Health and environment causes still lead giving in our community</a:t>
            </a:r>
          </a:p>
          <a:p>
            <a:r>
              <a:rPr lang="en-US" sz="2400" dirty="0"/>
              <a:t>Expecting a ramp up in political giving, causing a slight dip in gifts from  individuals. </a:t>
            </a:r>
          </a:p>
          <a:p>
            <a:r>
              <a:rPr lang="en-US" sz="2400" dirty="0"/>
              <a:t>Planned giving donations are on the rise</a:t>
            </a:r>
          </a:p>
          <a:p>
            <a:r>
              <a:rPr lang="en-US" sz="2400" dirty="0"/>
              <a:t>Increase in the use of AI in fundraising</a:t>
            </a:r>
          </a:p>
        </p:txBody>
      </p:sp>
    </p:spTree>
    <p:extLst>
      <p:ext uri="{BB962C8B-B14F-4D97-AF65-F5344CB8AC3E}">
        <p14:creationId xmlns:p14="http://schemas.microsoft.com/office/powerpoint/2010/main" val="12088301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4AB76F-6D6C-410A-3661-674855701C5B}"/>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Where We Need to Focus</a:t>
            </a:r>
          </a:p>
        </p:txBody>
      </p:sp>
      <p:graphicFrame>
        <p:nvGraphicFramePr>
          <p:cNvPr id="5" name="Content Placeholder 2">
            <a:extLst>
              <a:ext uri="{FF2B5EF4-FFF2-40B4-BE49-F238E27FC236}">
                <a16:creationId xmlns:a16="http://schemas.microsoft.com/office/drawing/2014/main" id="{F7E443C5-DC88-DA8E-FB24-98DF39500705}"/>
              </a:ext>
            </a:extLst>
          </p:cNvPr>
          <p:cNvGraphicFramePr>
            <a:graphicFrameLocks noGrp="1"/>
          </p:cNvGraphicFramePr>
          <p:nvPr>
            <p:ph idx="1"/>
            <p:extLst>
              <p:ext uri="{D42A27DB-BD31-4B8C-83A1-F6EECF244321}">
                <p14:modId xmlns:p14="http://schemas.microsoft.com/office/powerpoint/2010/main" val="3867033031"/>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89410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2DDD721-300B-A816-935B-ECBEE76B59E1}"/>
              </a:ext>
            </a:extLst>
          </p:cNvPr>
          <p:cNvSpPr>
            <a:spLocks noGrp="1"/>
          </p:cNvSpPr>
          <p:nvPr>
            <p:ph type="title"/>
          </p:nvPr>
        </p:nvSpPr>
        <p:spPr>
          <a:xfrm>
            <a:off x="1383564" y="348865"/>
            <a:ext cx="9718111" cy="1576446"/>
          </a:xfrm>
        </p:spPr>
        <p:txBody>
          <a:bodyPr anchor="ctr">
            <a:normAutofit/>
          </a:bodyPr>
          <a:lstStyle/>
          <a:p>
            <a:r>
              <a:rPr lang="en-US" sz="4000" dirty="0">
                <a:solidFill>
                  <a:srgbClr val="FFFFFF"/>
                </a:solidFill>
              </a:rPr>
              <a:t>Where We Need to Focus: Planned Giving</a:t>
            </a:r>
          </a:p>
        </p:txBody>
      </p:sp>
      <p:graphicFrame>
        <p:nvGraphicFramePr>
          <p:cNvPr id="20" name="Content Placeholder 2">
            <a:extLst>
              <a:ext uri="{FF2B5EF4-FFF2-40B4-BE49-F238E27FC236}">
                <a16:creationId xmlns:a16="http://schemas.microsoft.com/office/drawing/2014/main" id="{C57DF5D4-3848-BD27-1928-08B585D6C1CA}"/>
              </a:ext>
            </a:extLst>
          </p:cNvPr>
          <p:cNvGraphicFramePr>
            <a:graphicFrameLocks noGrp="1"/>
          </p:cNvGraphicFramePr>
          <p:nvPr>
            <p:ph idx="1"/>
            <p:extLst>
              <p:ext uri="{D42A27DB-BD31-4B8C-83A1-F6EECF244321}">
                <p14:modId xmlns:p14="http://schemas.microsoft.com/office/powerpoint/2010/main" val="1990789421"/>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35106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69D5E74-B1FE-BE07-2A77-45E85F858387}"/>
              </a:ext>
            </a:extLst>
          </p:cNvPr>
          <p:cNvSpPr>
            <a:spLocks noGrp="1"/>
          </p:cNvSpPr>
          <p:nvPr>
            <p:ph type="title"/>
          </p:nvPr>
        </p:nvSpPr>
        <p:spPr>
          <a:xfrm>
            <a:off x="1383564" y="348865"/>
            <a:ext cx="9718111" cy="1576446"/>
          </a:xfrm>
        </p:spPr>
        <p:txBody>
          <a:bodyPr anchor="ctr">
            <a:normAutofit/>
          </a:bodyPr>
          <a:lstStyle/>
          <a:p>
            <a:r>
              <a:rPr lang="en-US" sz="4000" dirty="0">
                <a:solidFill>
                  <a:srgbClr val="FFFFFF"/>
                </a:solidFill>
              </a:rPr>
              <a:t>Where We Need to Focus: Human Resources </a:t>
            </a:r>
          </a:p>
        </p:txBody>
      </p:sp>
      <p:graphicFrame>
        <p:nvGraphicFramePr>
          <p:cNvPr id="5" name="Content Placeholder 2">
            <a:extLst>
              <a:ext uri="{FF2B5EF4-FFF2-40B4-BE49-F238E27FC236}">
                <a16:creationId xmlns:a16="http://schemas.microsoft.com/office/drawing/2014/main" id="{46FAC2DC-0527-BA18-9A02-7A50543E6162}"/>
              </a:ext>
            </a:extLst>
          </p:cNvPr>
          <p:cNvGraphicFramePr>
            <a:graphicFrameLocks noGrp="1"/>
          </p:cNvGraphicFramePr>
          <p:nvPr>
            <p:ph idx="1"/>
            <p:extLst>
              <p:ext uri="{D42A27DB-BD31-4B8C-83A1-F6EECF244321}">
                <p14:modId xmlns:p14="http://schemas.microsoft.com/office/powerpoint/2010/main" val="1222658520"/>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68447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1E071B-AB3B-FB2D-7737-E53AF2A1E0D4}"/>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Where We Need to Focus: Governance </a:t>
            </a:r>
          </a:p>
        </p:txBody>
      </p:sp>
      <p:graphicFrame>
        <p:nvGraphicFramePr>
          <p:cNvPr id="5" name="Content Placeholder 2">
            <a:extLst>
              <a:ext uri="{FF2B5EF4-FFF2-40B4-BE49-F238E27FC236}">
                <a16:creationId xmlns:a16="http://schemas.microsoft.com/office/drawing/2014/main" id="{25D9123B-13BA-E833-5FC0-5F47B0E17818}"/>
              </a:ext>
            </a:extLst>
          </p:cNvPr>
          <p:cNvGraphicFramePr>
            <a:graphicFrameLocks noGrp="1"/>
          </p:cNvGraphicFramePr>
          <p:nvPr>
            <p:ph idx="1"/>
            <p:extLst>
              <p:ext uri="{D42A27DB-BD31-4B8C-83A1-F6EECF244321}">
                <p14:modId xmlns:p14="http://schemas.microsoft.com/office/powerpoint/2010/main" val="663479046"/>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39538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276750-AA5A-D06A-89C2-8A5CFC5F9330}"/>
              </a:ext>
            </a:extLst>
          </p:cNvPr>
          <p:cNvSpPr>
            <a:spLocks noGrp="1"/>
          </p:cNvSpPr>
          <p:nvPr>
            <p:ph type="title"/>
          </p:nvPr>
        </p:nvSpPr>
        <p:spPr>
          <a:xfrm>
            <a:off x="838200" y="631825"/>
            <a:ext cx="10515600" cy="1325563"/>
          </a:xfrm>
        </p:spPr>
        <p:txBody>
          <a:bodyPr>
            <a:normAutofit/>
          </a:bodyPr>
          <a:lstStyle/>
          <a:p>
            <a:r>
              <a:rPr lang="en-US" dirty="0"/>
              <a:t>Diversity is still needed</a:t>
            </a:r>
          </a:p>
        </p:txBody>
      </p:sp>
      <p:sp>
        <p:nvSpPr>
          <p:cNvPr id="3" name="Content Placeholder 2">
            <a:extLst>
              <a:ext uri="{FF2B5EF4-FFF2-40B4-BE49-F238E27FC236}">
                <a16:creationId xmlns:a16="http://schemas.microsoft.com/office/drawing/2014/main" id="{7A25BADA-4EFC-D538-4C1C-BF75E8657C7A}"/>
              </a:ext>
            </a:extLst>
          </p:cNvPr>
          <p:cNvSpPr>
            <a:spLocks noGrp="1"/>
          </p:cNvSpPr>
          <p:nvPr>
            <p:ph idx="1"/>
          </p:nvPr>
        </p:nvSpPr>
        <p:spPr>
          <a:xfrm>
            <a:off x="838200" y="2057400"/>
            <a:ext cx="10515600" cy="3871762"/>
          </a:xfrm>
        </p:spPr>
        <p:txBody>
          <a:bodyPr>
            <a:normAutofit fontScale="92500" lnSpcReduction="20000"/>
          </a:bodyPr>
          <a:lstStyle/>
          <a:p>
            <a:pPr marL="0" indent="0">
              <a:buNone/>
            </a:pPr>
            <a:r>
              <a:rPr lang="en-US" sz="2000" dirty="0"/>
              <a:t>In two years, we have seen a growth in board diversity</a:t>
            </a:r>
          </a:p>
          <a:p>
            <a:pPr marL="0" indent="0">
              <a:buNone/>
            </a:pPr>
            <a:endParaRPr lang="en-US" sz="2000" dirty="0"/>
          </a:p>
          <a:p>
            <a:pPr marL="0" indent="0">
              <a:buNone/>
            </a:pPr>
            <a:r>
              <a:rPr lang="en-US" sz="2000" dirty="0"/>
              <a:t>20 orgs reporting all Caucasian, compared to 21 in 2022</a:t>
            </a:r>
          </a:p>
          <a:p>
            <a:pPr marL="0" indent="0">
              <a:buNone/>
            </a:pPr>
            <a:r>
              <a:rPr lang="en-US" sz="2000" dirty="0"/>
              <a:t>6 orgs reporting all Black, compared to 9 in 2022</a:t>
            </a:r>
          </a:p>
          <a:p>
            <a:pPr marL="0" indent="0">
              <a:buNone/>
            </a:pPr>
            <a:endParaRPr lang="en-US" sz="2000" dirty="0"/>
          </a:p>
          <a:p>
            <a:pPr marL="0" indent="0">
              <a:buNone/>
            </a:pPr>
            <a:r>
              <a:rPr lang="en-US" sz="2000" dirty="0"/>
              <a:t>There is still work to be done to diversify board of directors and staffing in the nonprofit sector.  </a:t>
            </a:r>
          </a:p>
          <a:p>
            <a:pPr marL="0" indent="0">
              <a:buNone/>
            </a:pPr>
            <a:endParaRPr lang="en-US" sz="2000" dirty="0"/>
          </a:p>
          <a:p>
            <a:pPr marL="0" indent="0">
              <a:buNone/>
            </a:pPr>
            <a:r>
              <a:rPr lang="en-US" sz="2000" dirty="0"/>
              <a:t>The Asian Americans and Latin Americans lack voices at the board table</a:t>
            </a:r>
          </a:p>
          <a:p>
            <a:pPr marL="0" indent="0">
              <a:buNone/>
            </a:pPr>
            <a:endParaRPr lang="en-US" sz="2000" dirty="0"/>
          </a:p>
          <a:p>
            <a:pPr marL="0" indent="0">
              <a:buNone/>
            </a:pPr>
            <a:r>
              <a:rPr lang="en-US" sz="2000" i="1" dirty="0"/>
              <a:t>When a nonprofit's board reflects the diversity of the community served, the organization will be better able to access resources in the community through connections with collaborative partners, policy makers, and often, potential donors.</a:t>
            </a:r>
          </a:p>
        </p:txBody>
      </p:sp>
    </p:spTree>
    <p:extLst>
      <p:ext uri="{BB962C8B-B14F-4D97-AF65-F5344CB8AC3E}">
        <p14:creationId xmlns:p14="http://schemas.microsoft.com/office/powerpoint/2010/main" val="28495394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F7F609E-38DB-AB3C-8C95-B8DC4E4EB624}"/>
              </a:ext>
            </a:extLst>
          </p:cNvPr>
          <p:cNvPicPr>
            <a:picLocks noChangeAspect="1"/>
          </p:cNvPicPr>
          <p:nvPr/>
        </p:nvPicPr>
        <p:blipFill rotWithShape="1">
          <a:blip r:embed="rId2">
            <a:duotone>
              <a:schemeClr val="bg2">
                <a:shade val="45000"/>
                <a:satMod val="135000"/>
              </a:schemeClr>
              <a:prstClr val="white"/>
            </a:duotone>
          </a:blip>
          <a:srcRect t="10413" b="14587"/>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47A67A-D835-E6AF-BF00-1D5D59EE6F97}"/>
              </a:ext>
            </a:extLst>
          </p:cNvPr>
          <p:cNvSpPr>
            <a:spLocks noGrp="1"/>
          </p:cNvSpPr>
          <p:nvPr>
            <p:ph type="title"/>
          </p:nvPr>
        </p:nvSpPr>
        <p:spPr>
          <a:xfrm>
            <a:off x="838200" y="365125"/>
            <a:ext cx="10515600" cy="1325563"/>
          </a:xfrm>
        </p:spPr>
        <p:txBody>
          <a:bodyPr>
            <a:normAutofit/>
          </a:bodyPr>
          <a:lstStyle/>
          <a:p>
            <a:r>
              <a:rPr lang="en-US" dirty="0"/>
              <a:t>Where We Need to Focus: Dialogue </a:t>
            </a:r>
          </a:p>
        </p:txBody>
      </p:sp>
      <p:graphicFrame>
        <p:nvGraphicFramePr>
          <p:cNvPr id="5" name="Content Placeholder 2">
            <a:extLst>
              <a:ext uri="{FF2B5EF4-FFF2-40B4-BE49-F238E27FC236}">
                <a16:creationId xmlns:a16="http://schemas.microsoft.com/office/drawing/2014/main" id="{711E12A0-409A-D93A-DC60-0E8D4FF41CC4}"/>
              </a:ext>
            </a:extLst>
          </p:cNvPr>
          <p:cNvGraphicFramePr>
            <a:graphicFrameLocks noGrp="1"/>
          </p:cNvGraphicFramePr>
          <p:nvPr>
            <p:ph idx="1"/>
            <p:extLst>
              <p:ext uri="{D42A27DB-BD31-4B8C-83A1-F6EECF244321}">
                <p14:modId xmlns:p14="http://schemas.microsoft.com/office/powerpoint/2010/main" val="275044784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4290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0932E687-110D-606A-6A32-416E8823C9C3}"/>
              </a:ext>
            </a:extLst>
          </p:cNvPr>
          <p:cNvSpPr>
            <a:spLocks noGrp="1"/>
          </p:cNvSpPr>
          <p:nvPr>
            <p:ph type="title"/>
          </p:nvPr>
        </p:nvSpPr>
        <p:spPr>
          <a:xfrm>
            <a:off x="731520" y="731520"/>
            <a:ext cx="6089904" cy="1426464"/>
          </a:xfrm>
        </p:spPr>
        <p:txBody>
          <a:bodyPr>
            <a:normAutofit/>
          </a:bodyPr>
          <a:lstStyle/>
          <a:p>
            <a:r>
              <a:rPr lang="en-US">
                <a:solidFill>
                  <a:srgbClr val="FFFFFF"/>
                </a:solidFill>
              </a:rPr>
              <a:t>How Does it Work?</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A4D647B-B689-FA10-1939-70981F606864}"/>
              </a:ext>
            </a:extLst>
          </p:cNvPr>
          <p:cNvSpPr>
            <a:spLocks noGrp="1"/>
          </p:cNvSpPr>
          <p:nvPr>
            <p:ph idx="1"/>
          </p:nvPr>
        </p:nvSpPr>
        <p:spPr>
          <a:xfrm>
            <a:off x="789456" y="2798385"/>
            <a:ext cx="10597729" cy="3283260"/>
          </a:xfrm>
        </p:spPr>
        <p:txBody>
          <a:bodyPr anchor="ctr">
            <a:normAutofit fontScale="92500" lnSpcReduction="10000"/>
          </a:bodyPr>
          <a:lstStyle/>
          <a:p>
            <a:r>
              <a:rPr lang="en-US" sz="2500" dirty="0"/>
              <a:t>Nonprofits complete their profiles</a:t>
            </a:r>
          </a:p>
          <a:p>
            <a:r>
              <a:rPr lang="en-US" sz="2500" dirty="0"/>
              <a:t>Community Foundation staff reviews information</a:t>
            </a:r>
          </a:p>
          <a:p>
            <a:r>
              <a:rPr lang="en-US" sz="2500" dirty="0"/>
              <a:t>The community can fund nonprofits and learn about them</a:t>
            </a:r>
          </a:p>
          <a:p>
            <a:r>
              <a:rPr lang="en-US" sz="2500" dirty="0"/>
              <a:t>The opportunity to gather information about nonprofits’ management, governance, financials, programs</a:t>
            </a:r>
          </a:p>
          <a:p>
            <a:r>
              <a:rPr lang="en-US" sz="2500" dirty="0"/>
              <a:t>Allows donors to make stronger giving decisions </a:t>
            </a:r>
          </a:p>
          <a:p>
            <a:r>
              <a:rPr lang="en-US" sz="2500" dirty="0"/>
              <a:t>Donors can give directly to nonprofits</a:t>
            </a:r>
          </a:p>
          <a:p>
            <a:r>
              <a:rPr lang="en-US" sz="2500" dirty="0"/>
              <a:t>Completely free of charge for nonprofits and the community</a:t>
            </a:r>
          </a:p>
        </p:txBody>
      </p:sp>
    </p:spTree>
    <p:extLst>
      <p:ext uri="{BB962C8B-B14F-4D97-AF65-F5344CB8AC3E}">
        <p14:creationId xmlns:p14="http://schemas.microsoft.com/office/powerpoint/2010/main" val="1049336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black background with white text&#10;&#10;Description automatically generated">
            <a:extLst>
              <a:ext uri="{FF2B5EF4-FFF2-40B4-BE49-F238E27FC236}">
                <a16:creationId xmlns:a16="http://schemas.microsoft.com/office/drawing/2014/main" id="{6BF199FE-0CE2-9E99-BD23-A2CB86888137}"/>
              </a:ext>
            </a:extLst>
          </p:cNvPr>
          <p:cNvPicPr>
            <a:picLocks noGrp="1" noChangeAspect="1"/>
          </p:cNvPicPr>
          <p:nvPr>
            <p:ph idx="1"/>
          </p:nvPr>
        </p:nvPicPr>
        <p:blipFill rotWithShape="1">
          <a:blip r:embed="rId2"/>
          <a:srcRect t="10188" b="6185"/>
          <a:stretch/>
        </p:blipFill>
        <p:spPr>
          <a:xfrm>
            <a:off x="811780" y="457200"/>
            <a:ext cx="10568439" cy="5943600"/>
          </a:xfrm>
          <a:prstGeom prst="rect">
            <a:avLst/>
          </a:prstGeom>
        </p:spPr>
      </p:pic>
    </p:spTree>
    <p:extLst>
      <p:ext uri="{BB962C8B-B14F-4D97-AF65-F5344CB8AC3E}">
        <p14:creationId xmlns:p14="http://schemas.microsoft.com/office/powerpoint/2010/main" val="32282586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9CCCE-9451-1C12-B1BC-956202777D85}"/>
              </a:ext>
            </a:extLst>
          </p:cNvPr>
          <p:cNvSpPr>
            <a:spLocks noGrp="1"/>
          </p:cNvSpPr>
          <p:nvPr>
            <p:ph type="title"/>
          </p:nvPr>
        </p:nvSpPr>
        <p:spPr/>
        <p:txBody>
          <a:bodyPr/>
          <a:lstStyle/>
          <a:p>
            <a:r>
              <a:rPr lang="en-US" dirty="0"/>
              <a:t>What’s Next</a:t>
            </a:r>
          </a:p>
        </p:txBody>
      </p:sp>
      <p:graphicFrame>
        <p:nvGraphicFramePr>
          <p:cNvPr id="5" name="Content Placeholder 2">
            <a:extLst>
              <a:ext uri="{FF2B5EF4-FFF2-40B4-BE49-F238E27FC236}">
                <a16:creationId xmlns:a16="http://schemas.microsoft.com/office/drawing/2014/main" id="{FCAEF8B6-6E7E-F740-435E-34D74E664F92}"/>
              </a:ext>
            </a:extLst>
          </p:cNvPr>
          <p:cNvGraphicFramePr>
            <a:graphicFrameLocks noGrp="1"/>
          </p:cNvGraphicFramePr>
          <p:nvPr>
            <p:ph idx="1"/>
            <p:extLst>
              <p:ext uri="{D42A27DB-BD31-4B8C-83A1-F6EECF244321}">
                <p14:modId xmlns:p14="http://schemas.microsoft.com/office/powerpoint/2010/main" val="64470406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01030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BEDCAE-F784-0B92-BDD7-4FE638C83AF0}"/>
              </a:ext>
            </a:extLst>
          </p:cNvPr>
          <p:cNvSpPr>
            <a:spLocks noGrp="1"/>
          </p:cNvSpPr>
          <p:nvPr>
            <p:ph type="title"/>
          </p:nvPr>
        </p:nvSpPr>
        <p:spPr>
          <a:xfrm>
            <a:off x="635000" y="640823"/>
            <a:ext cx="3418659" cy="5583148"/>
          </a:xfrm>
        </p:spPr>
        <p:txBody>
          <a:bodyPr anchor="ctr">
            <a:normAutofit/>
          </a:bodyPr>
          <a:lstStyle/>
          <a:p>
            <a:r>
              <a:rPr lang="en-US" sz="5400"/>
              <a:t>Sources</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2A4A54D7-119D-B4E8-9640-712658DDFBFB}"/>
              </a:ext>
            </a:extLst>
          </p:cNvPr>
          <p:cNvGraphicFramePr>
            <a:graphicFrameLocks noGrp="1"/>
          </p:cNvGraphicFramePr>
          <p:nvPr>
            <p:ph idx="1"/>
            <p:extLst>
              <p:ext uri="{D42A27DB-BD31-4B8C-83A1-F6EECF244321}">
                <p14:modId xmlns:p14="http://schemas.microsoft.com/office/powerpoint/2010/main" val="367042762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44806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7E7E25B-0B92-BFAD-A62B-DDC67F700C8C}"/>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sz="4000" kern="1200">
                <a:solidFill>
                  <a:srgbClr val="FFFFFF"/>
                </a:solidFill>
                <a:latin typeface="+mj-lt"/>
                <a:ea typeface="+mj-ea"/>
                <a:cs typeface="+mj-cs"/>
              </a:rPr>
              <a:t>Let’s Connect</a:t>
            </a:r>
          </a:p>
        </p:txBody>
      </p:sp>
      <p:graphicFrame>
        <p:nvGraphicFramePr>
          <p:cNvPr id="6" name="TextBox 3">
            <a:extLst>
              <a:ext uri="{FF2B5EF4-FFF2-40B4-BE49-F238E27FC236}">
                <a16:creationId xmlns:a16="http://schemas.microsoft.com/office/drawing/2014/main" id="{EDD0CD2B-C78C-0D46-CF03-76F48D4EE044}"/>
              </a:ext>
            </a:extLst>
          </p:cNvPr>
          <p:cNvGraphicFramePr/>
          <p:nvPr>
            <p:extLst>
              <p:ext uri="{D42A27DB-BD31-4B8C-83A1-F6EECF244321}">
                <p14:modId xmlns:p14="http://schemas.microsoft.com/office/powerpoint/2010/main" val="2975886158"/>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3736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7AE04-81B7-E570-65F0-6EEBE86189CF}"/>
              </a:ext>
            </a:extLst>
          </p:cNvPr>
          <p:cNvSpPr>
            <a:spLocks noGrp="1"/>
          </p:cNvSpPr>
          <p:nvPr>
            <p:ph type="title"/>
          </p:nvPr>
        </p:nvSpPr>
        <p:spPr/>
        <p:txBody>
          <a:bodyPr/>
          <a:lstStyle/>
          <a:p>
            <a:r>
              <a:rPr lang="en-US" dirty="0"/>
              <a:t>View of the Future</a:t>
            </a:r>
          </a:p>
        </p:txBody>
      </p:sp>
      <p:graphicFrame>
        <p:nvGraphicFramePr>
          <p:cNvPr id="7" name="Content Placeholder 2">
            <a:extLst>
              <a:ext uri="{FF2B5EF4-FFF2-40B4-BE49-F238E27FC236}">
                <a16:creationId xmlns:a16="http://schemas.microsoft.com/office/drawing/2014/main" id="{2123A120-B26F-5262-AA74-7A48F5A4CE30}"/>
              </a:ext>
            </a:extLst>
          </p:cNvPr>
          <p:cNvGraphicFramePr>
            <a:graphicFrameLocks noGrp="1"/>
          </p:cNvGraphicFramePr>
          <p:nvPr>
            <p:ph idx="1"/>
            <p:extLst>
              <p:ext uri="{D42A27DB-BD31-4B8C-83A1-F6EECF244321}">
                <p14:modId xmlns:p14="http://schemas.microsoft.com/office/powerpoint/2010/main" val="143621539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1730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1">
            <a:extLst>
              <a:ext uri="{FF2B5EF4-FFF2-40B4-BE49-F238E27FC236}">
                <a16:creationId xmlns:a16="http://schemas.microsoft.com/office/drawing/2014/main" id="{DC67DD36-8DAA-D5A9-840F-DCDF9CE6393E}"/>
              </a:ext>
            </a:extLst>
          </p:cNvPr>
          <p:cNvPicPr>
            <a:picLocks noChangeAspect="1"/>
          </p:cNvPicPr>
          <p:nvPr/>
        </p:nvPicPr>
        <p:blipFill rotWithShape="1">
          <a:blip r:embed="rId2">
            <a:alphaModFix amt="35000"/>
          </a:blip>
          <a:srcRect t="15730"/>
          <a:stretch/>
        </p:blipFill>
        <p:spPr>
          <a:xfrm>
            <a:off x="20" y="365125"/>
            <a:ext cx="12191980" cy="6857990"/>
          </a:xfrm>
          <a:prstGeom prst="rect">
            <a:avLst/>
          </a:prstGeom>
        </p:spPr>
      </p:pic>
      <p:sp>
        <p:nvSpPr>
          <p:cNvPr id="2" name="Title 1">
            <a:extLst>
              <a:ext uri="{FF2B5EF4-FFF2-40B4-BE49-F238E27FC236}">
                <a16:creationId xmlns:a16="http://schemas.microsoft.com/office/drawing/2014/main" id="{F928B892-3085-D74C-BE53-F0A61D088574}"/>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solidFill>
                  <a:srgbClr val="FFFFFF"/>
                </a:solidFill>
              </a:rPr>
              <a:t>Hub Data</a:t>
            </a:r>
          </a:p>
        </p:txBody>
      </p:sp>
      <p:sp>
        <p:nvSpPr>
          <p:cNvPr id="10" name="TextBox 9">
            <a:extLst>
              <a:ext uri="{FF2B5EF4-FFF2-40B4-BE49-F238E27FC236}">
                <a16:creationId xmlns:a16="http://schemas.microsoft.com/office/drawing/2014/main" id="{927869C8-4D42-D541-B6DC-7122C4EE29FE}"/>
              </a:ext>
            </a:extLst>
          </p:cNvPr>
          <p:cNvSpPr txBox="1"/>
          <p:nvPr/>
        </p:nvSpPr>
        <p:spPr>
          <a:xfrm>
            <a:off x="7149861" y="6354375"/>
            <a:ext cx="4824526" cy="276999"/>
          </a:xfrm>
          <a:prstGeom prst="rect">
            <a:avLst/>
          </a:prstGeom>
          <a:noFill/>
        </p:spPr>
        <p:txBody>
          <a:bodyPr wrap="none" rtlCol="0">
            <a:spAutoFit/>
          </a:bodyPr>
          <a:lstStyle/>
          <a:p>
            <a:pPr>
              <a:spcAft>
                <a:spcPts val="600"/>
              </a:spcAft>
            </a:pPr>
            <a:r>
              <a:rPr lang="en-US" sz="1200" dirty="0"/>
              <a:t>* Of organizations reporting; not all organizations registered reported data</a:t>
            </a:r>
            <a:endParaRPr lang="en-US" sz="1200"/>
          </a:p>
        </p:txBody>
      </p:sp>
      <p:graphicFrame>
        <p:nvGraphicFramePr>
          <p:cNvPr id="6" name="Content Placeholder 2">
            <a:extLst>
              <a:ext uri="{FF2B5EF4-FFF2-40B4-BE49-F238E27FC236}">
                <a16:creationId xmlns:a16="http://schemas.microsoft.com/office/drawing/2014/main" id="{EE12401E-FF8D-469B-A51C-6FCABFBF6AD9}"/>
              </a:ext>
            </a:extLst>
          </p:cNvPr>
          <p:cNvGraphicFramePr>
            <a:graphicFrameLocks noGrp="1"/>
          </p:cNvGraphicFramePr>
          <p:nvPr>
            <p:ph idx="1"/>
            <p:extLst>
              <p:ext uri="{D42A27DB-BD31-4B8C-83A1-F6EECF244321}">
                <p14:modId xmlns:p14="http://schemas.microsoft.com/office/powerpoint/2010/main" val="98244116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155851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A183124D-2D17-7CEF-0C52-FD148C27274C}"/>
              </a:ext>
            </a:extLst>
          </p:cNvPr>
          <p:cNvGraphicFramePr>
            <a:graphicFrameLocks noGrp="1"/>
          </p:cNvGraphicFramePr>
          <p:nvPr>
            <p:ph idx="1"/>
            <p:extLst>
              <p:ext uri="{D42A27DB-BD31-4B8C-83A1-F6EECF244321}">
                <p14:modId xmlns:p14="http://schemas.microsoft.com/office/powerpoint/2010/main" val="3339587040"/>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CEB2EEFE-2A3B-C983-D24C-A93F9C5F347F}"/>
              </a:ext>
            </a:extLst>
          </p:cNvPr>
          <p:cNvSpPr txBox="1"/>
          <p:nvPr/>
        </p:nvSpPr>
        <p:spPr>
          <a:xfrm>
            <a:off x="4169279" y="552616"/>
            <a:ext cx="4528154" cy="646331"/>
          </a:xfrm>
          <a:prstGeom prst="rect">
            <a:avLst/>
          </a:prstGeom>
          <a:noFill/>
        </p:spPr>
        <p:txBody>
          <a:bodyPr wrap="square" rtlCol="0">
            <a:spAutoFit/>
          </a:bodyPr>
          <a:lstStyle/>
          <a:p>
            <a:r>
              <a:rPr lang="en-US" sz="3600" dirty="0">
                <a:solidFill>
                  <a:schemeClr val="bg1"/>
                </a:solidFill>
              </a:rPr>
              <a:t>Year Over Year</a:t>
            </a:r>
          </a:p>
        </p:txBody>
      </p:sp>
    </p:spTree>
    <p:extLst>
      <p:ext uri="{BB962C8B-B14F-4D97-AF65-F5344CB8AC3E}">
        <p14:creationId xmlns:p14="http://schemas.microsoft.com/office/powerpoint/2010/main" val="177012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E15A5BF-9398-D608-355D-7BB94FB1A822}"/>
              </a:ext>
            </a:extLst>
          </p:cNvPr>
          <p:cNvSpPr txBox="1"/>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lnSpc>
                <a:spcPct val="90000"/>
              </a:lnSpc>
              <a:spcBef>
                <a:spcPct val="0"/>
              </a:spcBef>
              <a:spcAft>
                <a:spcPts val="600"/>
              </a:spcAft>
            </a:pPr>
            <a:r>
              <a:rPr lang="en-US" sz="2600" kern="1200">
                <a:solidFill>
                  <a:srgbClr val="FFFFFF"/>
                </a:solidFill>
                <a:latin typeface="+mj-lt"/>
                <a:ea typeface="+mj-ea"/>
                <a:cs typeface="+mj-cs"/>
              </a:rPr>
              <a:t>Sub Sectors</a:t>
            </a:r>
          </a:p>
        </p:txBody>
      </p:sp>
      <p:graphicFrame>
        <p:nvGraphicFramePr>
          <p:cNvPr id="5" name="Chart 4">
            <a:extLst>
              <a:ext uri="{FF2B5EF4-FFF2-40B4-BE49-F238E27FC236}">
                <a16:creationId xmlns:a16="http://schemas.microsoft.com/office/drawing/2014/main" id="{66625E53-FB28-AE1B-920B-F7586F31F327}"/>
              </a:ext>
            </a:extLst>
          </p:cNvPr>
          <p:cNvGraphicFramePr>
            <a:graphicFrameLocks/>
          </p:cNvGraphicFramePr>
          <p:nvPr>
            <p:extLst>
              <p:ext uri="{D42A27DB-BD31-4B8C-83A1-F6EECF244321}">
                <p14:modId xmlns:p14="http://schemas.microsoft.com/office/powerpoint/2010/main" val="2065371478"/>
              </p:ext>
            </p:extLst>
          </p:nvPr>
        </p:nvGraphicFramePr>
        <p:xfrm>
          <a:off x="4038600" y="961812"/>
          <a:ext cx="7188199" cy="49309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91747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3CD48-FFCF-4674-3129-2E30E2531CA9}"/>
              </a:ext>
            </a:extLst>
          </p:cNvPr>
          <p:cNvSpPr>
            <a:spLocks noGrp="1"/>
          </p:cNvSpPr>
          <p:nvPr>
            <p:ph type="title"/>
          </p:nvPr>
        </p:nvSpPr>
        <p:spPr>
          <a:xfrm>
            <a:off x="648929" y="629266"/>
            <a:ext cx="3505495" cy="1622321"/>
          </a:xfrm>
        </p:spPr>
        <p:txBody>
          <a:bodyPr>
            <a:normAutofit/>
          </a:bodyPr>
          <a:lstStyle/>
          <a:p>
            <a:r>
              <a:rPr lang="en-US" dirty="0"/>
              <a:t>Board Demographics</a:t>
            </a:r>
          </a:p>
        </p:txBody>
      </p:sp>
      <p:sp>
        <p:nvSpPr>
          <p:cNvPr id="3" name="Content Placeholder 2">
            <a:extLst>
              <a:ext uri="{FF2B5EF4-FFF2-40B4-BE49-F238E27FC236}">
                <a16:creationId xmlns:a16="http://schemas.microsoft.com/office/drawing/2014/main" id="{0305E94B-F233-E04C-6C4C-D2D1A52CD540}"/>
              </a:ext>
            </a:extLst>
          </p:cNvPr>
          <p:cNvSpPr>
            <a:spLocks noGrp="1"/>
          </p:cNvSpPr>
          <p:nvPr>
            <p:ph idx="1"/>
          </p:nvPr>
        </p:nvSpPr>
        <p:spPr>
          <a:xfrm>
            <a:off x="648931" y="2438400"/>
            <a:ext cx="3505494" cy="3785419"/>
          </a:xfrm>
        </p:spPr>
        <p:txBody>
          <a:bodyPr>
            <a:normAutofit/>
          </a:bodyPr>
          <a:lstStyle/>
          <a:p>
            <a:r>
              <a:rPr lang="en-US" sz="2000" dirty="0"/>
              <a:t>Female 55%</a:t>
            </a:r>
          </a:p>
          <a:p>
            <a:r>
              <a:rPr lang="en-US" sz="2000" dirty="0"/>
              <a:t>Male 44%</a:t>
            </a:r>
          </a:p>
          <a:p>
            <a:r>
              <a:rPr lang="en-US" sz="2000" dirty="0"/>
              <a:t>Other 1%</a:t>
            </a:r>
          </a:p>
          <a:p>
            <a:endParaRPr lang="en-US" sz="2000" dirty="0"/>
          </a:p>
          <a:p>
            <a:endParaRPr lang="en-US" sz="2000" dirty="0"/>
          </a:p>
          <a:p>
            <a:pPr marL="0" indent="0">
              <a:buNone/>
            </a:pPr>
            <a:endParaRPr lang="en-US" sz="2000" dirty="0"/>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hart 4">
            <a:extLst>
              <a:ext uri="{FF2B5EF4-FFF2-40B4-BE49-F238E27FC236}">
                <a16:creationId xmlns:a16="http://schemas.microsoft.com/office/drawing/2014/main" id="{EF7916D2-9D87-15A4-A262-EB41EA964712}"/>
              </a:ext>
            </a:extLst>
          </p:cNvPr>
          <p:cNvGraphicFramePr>
            <a:graphicFrameLocks/>
          </p:cNvGraphicFramePr>
          <p:nvPr>
            <p:extLst>
              <p:ext uri="{D42A27DB-BD31-4B8C-83A1-F6EECF244321}">
                <p14:modId xmlns:p14="http://schemas.microsoft.com/office/powerpoint/2010/main" val="267116828"/>
              </p:ext>
            </p:extLst>
          </p:nvPr>
        </p:nvGraphicFramePr>
        <p:xfrm>
          <a:off x="5405862" y="807593"/>
          <a:ext cx="6019331" cy="523956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718D84A5-328F-9507-151E-FF863F427D22}"/>
              </a:ext>
            </a:extLst>
          </p:cNvPr>
          <p:cNvSpPr txBox="1"/>
          <p:nvPr/>
        </p:nvSpPr>
        <p:spPr>
          <a:xfrm>
            <a:off x="61100" y="6087466"/>
            <a:ext cx="4490140" cy="923330"/>
          </a:xfrm>
          <a:prstGeom prst="rect">
            <a:avLst/>
          </a:prstGeom>
          <a:noFill/>
        </p:spPr>
        <p:txBody>
          <a:bodyPr wrap="none" rtlCol="0">
            <a:spAutoFit/>
          </a:bodyPr>
          <a:lstStyle/>
          <a:p>
            <a:r>
              <a:rPr lang="en-US" dirty="0"/>
              <a:t>1486 Community Members Serving on Boards</a:t>
            </a:r>
            <a:br>
              <a:rPr lang="en-US" dirty="0"/>
            </a:br>
            <a:r>
              <a:rPr lang="en-US" dirty="0"/>
              <a:t>17% have attended The Board Academy </a:t>
            </a:r>
          </a:p>
          <a:p>
            <a:endParaRPr lang="en-US" dirty="0"/>
          </a:p>
        </p:txBody>
      </p:sp>
      <p:graphicFrame>
        <p:nvGraphicFramePr>
          <p:cNvPr id="4" name="Chart 3">
            <a:extLst>
              <a:ext uri="{FF2B5EF4-FFF2-40B4-BE49-F238E27FC236}">
                <a16:creationId xmlns:a16="http://schemas.microsoft.com/office/drawing/2014/main" id="{4B0D0517-A2F9-826F-4DBD-43FC054B5A01}"/>
              </a:ext>
            </a:extLst>
          </p:cNvPr>
          <p:cNvGraphicFramePr>
            <a:graphicFrameLocks/>
          </p:cNvGraphicFramePr>
          <p:nvPr>
            <p:extLst>
              <p:ext uri="{D42A27DB-BD31-4B8C-83A1-F6EECF244321}">
                <p14:modId xmlns:p14="http://schemas.microsoft.com/office/powerpoint/2010/main" val="880520556"/>
              </p:ext>
            </p:extLst>
          </p:nvPr>
        </p:nvGraphicFramePr>
        <p:xfrm>
          <a:off x="4841095" y="1157071"/>
          <a:ext cx="6584098" cy="4540611"/>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B57A48F4-8697-09AF-0141-945148FCC938}"/>
              </a:ext>
            </a:extLst>
          </p:cNvPr>
          <p:cNvSpPr txBox="1"/>
          <p:nvPr/>
        </p:nvSpPr>
        <p:spPr>
          <a:xfrm>
            <a:off x="5083755" y="5607989"/>
            <a:ext cx="7196061" cy="646331"/>
          </a:xfrm>
          <a:prstGeom prst="rect">
            <a:avLst/>
          </a:prstGeom>
          <a:noFill/>
        </p:spPr>
        <p:txBody>
          <a:bodyPr wrap="square" rtlCol="0">
            <a:spAutoFit/>
          </a:bodyPr>
          <a:lstStyle/>
          <a:p>
            <a:r>
              <a:rPr lang="en-US" dirty="0"/>
              <a:t>Alachua County Demographics</a:t>
            </a:r>
          </a:p>
          <a:p>
            <a:r>
              <a:rPr lang="en-US" dirty="0"/>
              <a:t>Caucasian 60%   Black 20%   Asian 6%   Hispanic/Latino 6%   Other  8%</a:t>
            </a:r>
          </a:p>
        </p:txBody>
      </p:sp>
    </p:spTree>
    <p:extLst>
      <p:ext uri="{BB962C8B-B14F-4D97-AF65-F5344CB8AC3E}">
        <p14:creationId xmlns:p14="http://schemas.microsoft.com/office/powerpoint/2010/main" val="35847446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7113</TotalTime>
  <Words>1526</Words>
  <Application>Microsoft Macintosh PowerPoint</Application>
  <PresentationFormat>Widescreen</PresentationFormat>
  <Paragraphs>277</Paragraphs>
  <Slides>43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Calibri</vt:lpstr>
      <vt:lpstr>Calibri Light</vt:lpstr>
      <vt:lpstr>Google Sans</vt:lpstr>
      <vt:lpstr>Open Sans</vt:lpstr>
      <vt:lpstr>Open Sans Semibold</vt:lpstr>
      <vt:lpstr>Poppins ExtraBold</vt:lpstr>
      <vt:lpstr>Office Theme</vt:lpstr>
      <vt:lpstr>PowerPoint Presentation</vt:lpstr>
      <vt:lpstr>Building Trust &amp; Capacity </vt:lpstr>
      <vt:lpstr>Building Collaborations &amp; Partnerships </vt:lpstr>
      <vt:lpstr>How Does it Work?</vt:lpstr>
      <vt:lpstr>View of the Future</vt:lpstr>
      <vt:lpstr>Hub Data</vt:lpstr>
      <vt:lpstr>PowerPoint Presentation</vt:lpstr>
      <vt:lpstr>PowerPoint Presentation</vt:lpstr>
      <vt:lpstr>Board Demographics</vt:lpstr>
      <vt:lpstr>Board Policies </vt:lpstr>
      <vt:lpstr>Leadership  94 Paid Full Time Paid Executives</vt:lpstr>
      <vt:lpstr>Subsectors with Full Time Paid Staff</vt:lpstr>
      <vt:lpstr>Number of Full Time Employees by Subsector</vt:lpstr>
      <vt:lpstr>Staffing</vt:lpstr>
      <vt:lpstr>Staff Policies </vt:lpstr>
      <vt:lpstr>BIPOC vs. Non-BIPOC</vt:lpstr>
      <vt:lpstr>PowerPoint Presentation</vt:lpstr>
      <vt:lpstr>Endowments and Reserves  </vt:lpstr>
      <vt:lpstr>Capital Campaigns </vt:lpstr>
      <vt:lpstr>BIPOC vs. Non-BIPOC</vt:lpstr>
      <vt:lpstr>Funding by Subsector: </vt:lpstr>
      <vt:lpstr>PowerPoint Presentation</vt:lpstr>
      <vt:lpstr>Out of the highest 25 operating budgets </vt:lpstr>
      <vt:lpstr>Out of the lowest 25 operating budgets </vt:lpstr>
      <vt:lpstr>Fundraising </vt:lpstr>
      <vt:lpstr>Alachua County’s Current Wealth</vt:lpstr>
      <vt:lpstr>Alachua County’s Transfer</vt:lpstr>
      <vt:lpstr>Interested in Learning More About Planned Giving?</vt:lpstr>
      <vt:lpstr>Does Our Community Have Too Many Nonprofits?</vt:lpstr>
      <vt:lpstr>Does Our Community Have Too Many Nonprofits?</vt:lpstr>
      <vt:lpstr>Compared to Larger Cities </vt:lpstr>
      <vt:lpstr>Are there too many nonprofits?</vt:lpstr>
      <vt:lpstr>A few projections</vt:lpstr>
      <vt:lpstr>Where We Need to Focus</vt:lpstr>
      <vt:lpstr>Where We Need to Focus: Planned Giving</vt:lpstr>
      <vt:lpstr>Where We Need to Focus: Human Resources </vt:lpstr>
      <vt:lpstr>Where We Need to Focus: Governance </vt:lpstr>
      <vt:lpstr>Diversity is still needed</vt:lpstr>
      <vt:lpstr>Where We Need to Focus: Dialogue </vt:lpstr>
      <vt:lpstr>PowerPoint Presentation</vt:lpstr>
      <vt:lpstr>What’s Next</vt:lpstr>
      <vt:lpstr>Sources</vt:lpstr>
      <vt:lpstr>Let’s Connect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dc:title>
  <dc:creator>Lesley Banis</dc:creator>
  <cp:lastModifiedBy>Microsoft Office User</cp:lastModifiedBy>
  <cp:revision>64</cp:revision>
  <dcterms:created xsi:type="dcterms:W3CDTF">2022-10-24T22:30:41Z</dcterms:created>
  <dcterms:modified xsi:type="dcterms:W3CDTF">2023-11-06T19:30:19Z</dcterms:modified>
</cp:coreProperties>
</file>